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000663" cy="14400213"/>
  <p:notesSz cx="6858000" cy="9144000"/>
  <p:defaultTextStyle>
    <a:defPPr>
      <a:defRPr lang="en-US"/>
    </a:defPPr>
    <a:lvl1pPr marL="0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1pPr>
    <a:lvl2pPr marL="925684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2pPr>
    <a:lvl3pPr marL="1851367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3pPr>
    <a:lvl4pPr marL="2777051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4pPr>
    <a:lvl5pPr marL="3702735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5pPr>
    <a:lvl6pPr marL="4628418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6pPr>
    <a:lvl7pPr marL="5554102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7pPr>
    <a:lvl8pPr marL="6479786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8pPr>
    <a:lvl9pPr marL="7405470" algn="l" defTabSz="1851367" rtl="0" eaLnBrk="1" latinLnBrk="0" hangingPunct="1">
      <a:defRPr sz="36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4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howGuides="1">
      <p:cViewPr>
        <p:scale>
          <a:sx n="90" d="100"/>
          <a:sy n="90" d="100"/>
        </p:scale>
        <p:origin x="144" y="-1336"/>
      </p:cViewPr>
      <p:guideLst>
        <p:guide orient="horz" pos="3124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684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367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051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735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418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102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79786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470" algn="l" defTabSz="185136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4473403"/>
            <a:ext cx="15300563" cy="3086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8160121"/>
            <a:ext cx="12600464" cy="36800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2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0" y="576679"/>
            <a:ext cx="4050149" cy="122868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4" y="576679"/>
            <a:ext cx="11850436" cy="122868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9253472"/>
            <a:ext cx="15300563" cy="2860043"/>
          </a:xfrm>
        </p:spPr>
        <p:txBody>
          <a:bodyPr anchor="t"/>
          <a:lstStyle>
            <a:lvl1pPr algn="l">
              <a:defRPr sz="448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6103426"/>
            <a:ext cx="15300563" cy="3150046"/>
          </a:xfrm>
        </p:spPr>
        <p:txBody>
          <a:bodyPr anchor="b"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51206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2pPr>
            <a:lvl3pPr marL="102412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3pPr>
            <a:lvl4pPr marL="1536192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4pPr>
            <a:lvl5pPr marL="2048256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5pPr>
            <a:lvl6pPr marL="2560320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6pPr>
            <a:lvl7pPr marL="3072384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7pPr>
            <a:lvl8pPr marL="3584448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8pPr>
            <a:lvl9pPr marL="4096512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3360052"/>
            <a:ext cx="7950293" cy="9503475"/>
          </a:xfrm>
        </p:spPr>
        <p:txBody>
          <a:bodyPr/>
          <a:lstStyle>
            <a:lvl1pPr>
              <a:defRPr sz="3136"/>
            </a:lvl1pPr>
            <a:lvl2pPr>
              <a:defRPr sz="2688"/>
            </a:lvl2pPr>
            <a:lvl3pPr>
              <a:defRPr sz="2240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3360052"/>
            <a:ext cx="7950293" cy="9503475"/>
          </a:xfrm>
        </p:spPr>
        <p:txBody>
          <a:bodyPr/>
          <a:lstStyle>
            <a:lvl1pPr>
              <a:defRPr sz="3136"/>
            </a:lvl1pPr>
            <a:lvl2pPr>
              <a:defRPr sz="2688"/>
            </a:lvl2pPr>
            <a:lvl3pPr>
              <a:defRPr sz="2240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4" y="3223382"/>
            <a:ext cx="7953419" cy="1343353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64" indent="0">
              <a:buNone/>
              <a:defRPr sz="2240" b="1"/>
            </a:lvl2pPr>
            <a:lvl3pPr marL="1024128" indent="0">
              <a:buNone/>
              <a:defRPr sz="2016" b="1"/>
            </a:lvl3pPr>
            <a:lvl4pPr marL="1536192" indent="0">
              <a:buNone/>
              <a:defRPr sz="1792" b="1"/>
            </a:lvl4pPr>
            <a:lvl5pPr marL="2048256" indent="0">
              <a:buNone/>
              <a:defRPr sz="1792" b="1"/>
            </a:lvl5pPr>
            <a:lvl6pPr marL="2560320" indent="0">
              <a:buNone/>
              <a:defRPr sz="1792" b="1"/>
            </a:lvl6pPr>
            <a:lvl7pPr marL="3072384" indent="0">
              <a:buNone/>
              <a:defRPr sz="1792" b="1"/>
            </a:lvl7pPr>
            <a:lvl8pPr marL="3584448" indent="0">
              <a:buNone/>
              <a:defRPr sz="1792" b="1"/>
            </a:lvl8pPr>
            <a:lvl9pPr marL="4096512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4" y="4566735"/>
            <a:ext cx="7953419" cy="8296790"/>
          </a:xfrm>
        </p:spPr>
        <p:txBody>
          <a:bodyPr/>
          <a:lstStyle>
            <a:lvl1pPr>
              <a:defRPr sz="2688"/>
            </a:lvl1pPr>
            <a:lvl2pPr>
              <a:defRPr sz="2240"/>
            </a:lvl2pPr>
            <a:lvl3pPr>
              <a:defRPr sz="2016"/>
            </a:lvl3pPr>
            <a:lvl4pPr>
              <a:defRPr sz="1792"/>
            </a:lvl4pPr>
            <a:lvl5pPr>
              <a:defRPr sz="1792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89" y="3223382"/>
            <a:ext cx="7956543" cy="1343353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64" indent="0">
              <a:buNone/>
              <a:defRPr sz="2240" b="1"/>
            </a:lvl2pPr>
            <a:lvl3pPr marL="1024128" indent="0">
              <a:buNone/>
              <a:defRPr sz="2016" b="1"/>
            </a:lvl3pPr>
            <a:lvl4pPr marL="1536192" indent="0">
              <a:buNone/>
              <a:defRPr sz="1792" b="1"/>
            </a:lvl4pPr>
            <a:lvl5pPr marL="2048256" indent="0">
              <a:buNone/>
              <a:defRPr sz="1792" b="1"/>
            </a:lvl5pPr>
            <a:lvl6pPr marL="2560320" indent="0">
              <a:buNone/>
              <a:defRPr sz="1792" b="1"/>
            </a:lvl6pPr>
            <a:lvl7pPr marL="3072384" indent="0">
              <a:buNone/>
              <a:defRPr sz="1792" b="1"/>
            </a:lvl7pPr>
            <a:lvl8pPr marL="3584448" indent="0">
              <a:buNone/>
              <a:defRPr sz="1792" b="1"/>
            </a:lvl8pPr>
            <a:lvl9pPr marL="4096512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89" y="4566735"/>
            <a:ext cx="7956543" cy="8296790"/>
          </a:xfrm>
        </p:spPr>
        <p:txBody>
          <a:bodyPr/>
          <a:lstStyle>
            <a:lvl1pPr>
              <a:defRPr sz="2688"/>
            </a:lvl1pPr>
            <a:lvl2pPr>
              <a:defRPr sz="2240"/>
            </a:lvl2pPr>
            <a:lvl3pPr>
              <a:defRPr sz="2016"/>
            </a:lvl3pPr>
            <a:lvl4pPr>
              <a:defRPr sz="1792"/>
            </a:lvl4pPr>
            <a:lvl5pPr>
              <a:defRPr sz="1792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6" y="573342"/>
            <a:ext cx="5922094" cy="2440036"/>
          </a:xfrm>
        </p:spPr>
        <p:txBody>
          <a:bodyPr anchor="b"/>
          <a:lstStyle>
            <a:lvl1pPr algn="l">
              <a:defRPr sz="22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573344"/>
            <a:ext cx="10062871" cy="12290183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6" y="3013380"/>
            <a:ext cx="5922094" cy="9850146"/>
          </a:xfrm>
        </p:spPr>
        <p:txBody>
          <a:bodyPr/>
          <a:lstStyle>
            <a:lvl1pPr marL="0" indent="0">
              <a:buNone/>
              <a:defRPr sz="1568"/>
            </a:lvl1pPr>
            <a:lvl2pPr marL="512064" indent="0">
              <a:buNone/>
              <a:defRPr sz="1344"/>
            </a:lvl2pPr>
            <a:lvl3pPr marL="1024128" indent="0">
              <a:buNone/>
              <a:defRPr sz="1120"/>
            </a:lvl3pPr>
            <a:lvl4pPr marL="1536192" indent="0">
              <a:buNone/>
              <a:defRPr sz="1008"/>
            </a:lvl4pPr>
            <a:lvl5pPr marL="2048256" indent="0">
              <a:buNone/>
              <a:defRPr sz="1008"/>
            </a:lvl5pPr>
            <a:lvl6pPr marL="2560320" indent="0">
              <a:buNone/>
              <a:defRPr sz="1008"/>
            </a:lvl6pPr>
            <a:lvl7pPr marL="3072384" indent="0">
              <a:buNone/>
              <a:defRPr sz="1008"/>
            </a:lvl7pPr>
            <a:lvl8pPr marL="3584448" indent="0">
              <a:buNone/>
              <a:defRPr sz="1008"/>
            </a:lvl8pPr>
            <a:lvl9pPr marL="4096512" indent="0">
              <a:buNone/>
              <a:defRPr sz="10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5" y="10080150"/>
            <a:ext cx="10800398" cy="1190019"/>
          </a:xfrm>
        </p:spPr>
        <p:txBody>
          <a:bodyPr anchor="b"/>
          <a:lstStyle>
            <a:lvl1pPr algn="l">
              <a:defRPr sz="22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5" y="1286685"/>
            <a:ext cx="10800398" cy="8640128"/>
          </a:xfrm>
        </p:spPr>
        <p:txBody>
          <a:bodyPr/>
          <a:lstStyle>
            <a:lvl1pPr marL="0" indent="0">
              <a:buNone/>
              <a:defRPr sz="3584"/>
            </a:lvl1pPr>
            <a:lvl2pPr marL="512064" indent="0">
              <a:buNone/>
              <a:defRPr sz="3136"/>
            </a:lvl2pPr>
            <a:lvl3pPr marL="1024128" indent="0">
              <a:buNone/>
              <a:defRPr sz="2688"/>
            </a:lvl3pPr>
            <a:lvl4pPr marL="1536192" indent="0">
              <a:buNone/>
              <a:defRPr sz="2240"/>
            </a:lvl4pPr>
            <a:lvl5pPr marL="2048256" indent="0">
              <a:buNone/>
              <a:defRPr sz="2240"/>
            </a:lvl5pPr>
            <a:lvl6pPr marL="2560320" indent="0">
              <a:buNone/>
              <a:defRPr sz="2240"/>
            </a:lvl6pPr>
            <a:lvl7pPr marL="3072384" indent="0">
              <a:buNone/>
              <a:defRPr sz="2240"/>
            </a:lvl7pPr>
            <a:lvl8pPr marL="3584448" indent="0">
              <a:buNone/>
              <a:defRPr sz="2240"/>
            </a:lvl8pPr>
            <a:lvl9pPr marL="4096512" indent="0">
              <a:buNone/>
              <a:defRPr sz="22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5" y="11270169"/>
            <a:ext cx="10800398" cy="1690024"/>
          </a:xfrm>
        </p:spPr>
        <p:txBody>
          <a:bodyPr/>
          <a:lstStyle>
            <a:lvl1pPr marL="0" indent="0">
              <a:buNone/>
              <a:defRPr sz="1568"/>
            </a:lvl1pPr>
            <a:lvl2pPr marL="512064" indent="0">
              <a:buNone/>
              <a:defRPr sz="1344"/>
            </a:lvl2pPr>
            <a:lvl3pPr marL="1024128" indent="0">
              <a:buNone/>
              <a:defRPr sz="1120"/>
            </a:lvl3pPr>
            <a:lvl4pPr marL="1536192" indent="0">
              <a:buNone/>
              <a:defRPr sz="1008"/>
            </a:lvl4pPr>
            <a:lvl5pPr marL="2048256" indent="0">
              <a:buNone/>
              <a:defRPr sz="1008"/>
            </a:lvl5pPr>
            <a:lvl6pPr marL="2560320" indent="0">
              <a:buNone/>
              <a:defRPr sz="1008"/>
            </a:lvl6pPr>
            <a:lvl7pPr marL="3072384" indent="0">
              <a:buNone/>
              <a:defRPr sz="1008"/>
            </a:lvl7pPr>
            <a:lvl8pPr marL="3584448" indent="0">
              <a:buNone/>
              <a:defRPr sz="1008"/>
            </a:lvl8pPr>
            <a:lvl9pPr marL="4096512" indent="0">
              <a:buNone/>
              <a:defRPr sz="10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4" y="576676"/>
            <a:ext cx="16200597" cy="240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4" y="3360052"/>
            <a:ext cx="16200597" cy="950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4" y="13346866"/>
            <a:ext cx="420015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8" y="13346866"/>
            <a:ext cx="570020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6" y="13346866"/>
            <a:ext cx="420015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4128" rtl="0" eaLnBrk="1" latinLnBrk="0" hangingPunct="1"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10241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32104" indent="-320040" algn="l" defTabSz="10241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indent="-256032" algn="l" defTabSz="10241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3pPr>
      <a:lvl4pPr marL="1792224" indent="-256032" algn="l" defTabSz="10241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indent="-256032" algn="l" defTabSz="1024128" rtl="0" eaLnBrk="1" latinLnBrk="0" hangingPunct="1">
        <a:spcBef>
          <a:spcPct val="20000"/>
        </a:spcBef>
        <a:buFont typeface="Arial" panose="020B0604020202020204" pitchFamily="34" charset="0"/>
        <a:buChar char="»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2816352" indent="-256032" algn="l" defTabSz="10241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256032" algn="l" defTabSz="10241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indent="-256032" algn="l" defTabSz="10241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352544" indent="-256032" algn="l" defTabSz="10241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240373" y="3908339"/>
            <a:ext cx="11368154" cy="58520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344" b="1" dirty="0">
                <a:solidFill>
                  <a:srgbClr val="0070C0"/>
                </a:solidFill>
              </a:rPr>
              <a:t>Logic</a:t>
            </a:r>
            <a:endParaRPr lang="en-SG" sz="1344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418725" y="4261518"/>
            <a:ext cx="1630269" cy="3883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2" dirty="0">
                <a:solidFill>
                  <a:schemeClr val="bg1"/>
                </a:solidFill>
              </a:rPr>
              <a:t>:</a:t>
            </a:r>
            <a:r>
              <a:rPr lang="en-US" sz="1792" dirty="0" err="1">
                <a:solidFill>
                  <a:schemeClr val="bg1"/>
                </a:solidFill>
              </a:rPr>
              <a:t>LogicManager</a:t>
            </a:r>
            <a:endParaRPr lang="en-SG" sz="1792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233857" y="4668822"/>
            <a:ext cx="0" cy="3899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153209" y="5061591"/>
            <a:ext cx="170684" cy="32845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68"/>
          </a:p>
        </p:txBody>
      </p:sp>
      <p:sp>
        <p:nvSpPr>
          <p:cNvPr id="16" name="Rectangle 62"/>
          <p:cNvSpPr/>
          <p:nvPr/>
        </p:nvSpPr>
        <p:spPr>
          <a:xfrm>
            <a:off x="6279188" y="4126087"/>
            <a:ext cx="1365474" cy="5237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2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792" dirty="0" err="1">
                <a:solidFill>
                  <a:schemeClr val="bg1"/>
                </a:solidFill>
              </a:rPr>
              <a:t>BookParser</a:t>
            </a:r>
            <a:endParaRPr lang="en-SG" sz="1792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966180" y="4668821"/>
            <a:ext cx="0" cy="16609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885535" y="5181986"/>
            <a:ext cx="172933" cy="8599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68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8692323" y="5459542"/>
            <a:ext cx="11493" cy="2961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618474" y="5459542"/>
            <a:ext cx="170684" cy="3091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68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99006" y="5065720"/>
            <a:ext cx="12542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72293" y="4761761"/>
            <a:ext cx="1595792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568" dirty="0">
                <a:solidFill>
                  <a:srgbClr val="0070C0"/>
                </a:solidFill>
              </a:rPr>
              <a:t>execute</a:t>
            </a:r>
            <a:r>
              <a:rPr lang="en-US" sz="1568" dirty="0">
                <a:solidFill>
                  <a:srgbClr val="0070C0"/>
                </a:solidFill>
              </a:rPr>
              <a:t>(“merge”)</a:t>
            </a:r>
            <a:endParaRPr lang="en-US" sz="1568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061810" y="5346098"/>
            <a:ext cx="10330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2176" y="6434411"/>
            <a:ext cx="958485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568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31722" y="5755886"/>
            <a:ext cx="16720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323894" y="6041892"/>
            <a:ext cx="26297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56334" y="8346129"/>
            <a:ext cx="133954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619153" y="6711317"/>
            <a:ext cx="180677" cy="14641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68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8833781" y="7759041"/>
            <a:ext cx="45782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818198" y="6763031"/>
            <a:ext cx="249930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440" i="1" dirty="0" err="1"/>
              <a:t>loadDataFromSaveFile</a:t>
            </a:r>
            <a:r>
              <a:rPr lang="en-US" sz="1440" i="1" dirty="0"/>
              <a:t>(“</a:t>
            </a:r>
            <a:r>
              <a:rPr lang="en-US" sz="1440" i="1" dirty="0" err="1"/>
              <a:t>newFile</a:t>
            </a:r>
            <a:r>
              <a:rPr lang="en-US" sz="1440" i="1" dirty="0"/>
              <a:t>”)</a:t>
            </a:r>
            <a:endParaRPr lang="en-US" sz="1344" dirty="0"/>
          </a:p>
        </p:txBody>
      </p:sp>
      <p:sp>
        <p:nvSpPr>
          <p:cNvPr id="80" name="TextBox 79"/>
          <p:cNvSpPr txBox="1"/>
          <p:nvPr/>
        </p:nvSpPr>
        <p:spPr>
          <a:xfrm>
            <a:off x="4540990" y="4891174"/>
            <a:ext cx="2127450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568" dirty="0" err="1"/>
              <a:t>parseCommand</a:t>
            </a:r>
            <a:r>
              <a:rPr lang="en-US" sz="1568" dirty="0"/>
              <a:t>(“merge”)</a:t>
            </a:r>
            <a:endParaRPr lang="en-US" sz="1568" dirty="0"/>
          </a:p>
        </p:txBody>
      </p:sp>
      <p:sp>
        <p:nvSpPr>
          <p:cNvPr id="82" name="TextBox 81"/>
          <p:cNvSpPr txBox="1"/>
          <p:nvPr/>
        </p:nvSpPr>
        <p:spPr>
          <a:xfrm>
            <a:off x="6095027" y="7898225"/>
            <a:ext cx="695746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568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52309" y="8071625"/>
            <a:ext cx="853421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568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2642387" y="4166012"/>
            <a:ext cx="1781158" cy="5169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2" dirty="0">
                <a:solidFill>
                  <a:schemeClr val="bg1"/>
                </a:solidFill>
              </a:rPr>
              <a:t>:</a:t>
            </a:r>
            <a:r>
              <a:rPr lang="en-US" sz="1792" dirty="0" err="1">
                <a:solidFill>
                  <a:schemeClr val="bg1"/>
                </a:solidFill>
              </a:rPr>
              <a:t>ModelManager</a:t>
            </a:r>
            <a:endParaRPr lang="en-SG" sz="1792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412056" y="7732318"/>
            <a:ext cx="170684" cy="351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68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8817455" y="8083817"/>
            <a:ext cx="4594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81323" y="5786755"/>
            <a:ext cx="246779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568" dirty="0"/>
              <a:t>m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0386078" y="4166012"/>
            <a:ext cx="1991541" cy="48386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2" dirty="0">
                <a:solidFill>
                  <a:schemeClr val="bg1"/>
                </a:solidFill>
              </a:rPr>
              <a:t>:</a:t>
            </a:r>
            <a:r>
              <a:rPr lang="en-US" sz="1792" dirty="0" err="1">
                <a:solidFill>
                  <a:schemeClr val="bg1"/>
                </a:solidFill>
              </a:rPr>
              <a:t>XmlFileStorage</a:t>
            </a:r>
            <a:endParaRPr lang="en-SG" sz="1792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11381849" y="4649881"/>
            <a:ext cx="0" cy="29236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1266581" y="6976155"/>
            <a:ext cx="243493" cy="3936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568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8797529" y="6976154"/>
            <a:ext cx="2469051" cy="84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59113" y="8421405"/>
            <a:ext cx="266420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32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8069793" y="5063782"/>
            <a:ext cx="1224844" cy="5169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92" dirty="0" err="1">
                <a:solidFill>
                  <a:schemeClr val="bg1"/>
                </a:solidFill>
              </a:rPr>
              <a:t>m:Merge</a:t>
            </a:r>
            <a:r>
              <a:rPr lang="en-US" sz="1792" dirty="0">
                <a:solidFill>
                  <a:schemeClr val="bg1"/>
                </a:solidFill>
              </a:rPr>
              <a:t/>
            </a:r>
            <a:br>
              <a:rPr lang="en-US" sz="1792" dirty="0">
                <a:solidFill>
                  <a:schemeClr val="bg1"/>
                </a:solidFill>
              </a:rPr>
            </a:br>
            <a:r>
              <a:rPr lang="en-US" sz="1792" dirty="0">
                <a:solidFill>
                  <a:schemeClr val="bg1"/>
                </a:solidFill>
              </a:rPr>
              <a:t>Command</a:t>
            </a:r>
            <a:endParaRPr lang="en-SG" sz="1792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323893" y="6711319"/>
            <a:ext cx="42919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342816" y="5179868"/>
            <a:ext cx="25274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324619" y="8173050"/>
            <a:ext cx="42912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848519" y="7350483"/>
            <a:ext cx="2539808" cy="1931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FA3722-C3DD-4BF5-815F-9CFBE6942C90}"/>
              </a:ext>
            </a:extLst>
          </p:cNvPr>
          <p:cNvSpPr txBox="1"/>
          <p:nvPr/>
        </p:nvSpPr>
        <p:spPr>
          <a:xfrm>
            <a:off x="9113739" y="7124723"/>
            <a:ext cx="2008137" cy="206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44"/>
              <a:t>XmlSerializableAddressBook</a:t>
            </a:r>
            <a:endParaRPr lang="en-US" sz="1344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9205475" y="7572240"/>
            <a:ext cx="3229260" cy="206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344" dirty="0" err="1"/>
              <a:t>mergeAddressBook</a:t>
            </a:r>
            <a:r>
              <a:rPr lang="en-US" sz="1344" dirty="0"/>
              <a:t>(“</a:t>
            </a:r>
            <a:r>
              <a:rPr lang="en-US" sz="1344" dirty="0" err="1"/>
              <a:t>newFilePersonList</a:t>
            </a:r>
            <a:r>
              <a:rPr lang="en-US" sz="1344" dirty="0"/>
              <a:t>”)</a:t>
            </a:r>
            <a:endParaRPr lang="en-US" sz="1344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3497398" y="4761760"/>
            <a:ext cx="13873" cy="39926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34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KHOR S.L</cp:lastModifiedBy>
  <cp:revision>77</cp:revision>
  <dcterms:created xsi:type="dcterms:W3CDTF">2016-07-22T14:33:02Z</dcterms:created>
  <dcterms:modified xsi:type="dcterms:W3CDTF">2017-10-28T07:04:39Z</dcterms:modified>
</cp:coreProperties>
</file>