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74A-3BE5-4122-978D-C0FF2B4B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C02D-30A6-4696-958C-F7409E990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308C-63C4-4B43-B2F3-7A3DB25F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27F3-2526-4953-83FD-3A2D64F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A5C4-CF30-4685-8ACF-B6CF67AE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007B-AA6F-4B58-9342-F98D2322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29662-AF41-4F40-96D6-1446C7F0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F932-E480-4969-A918-297EE35B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0D0D-72A3-4C9D-939B-CDA743F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56DE-B1AC-4953-A0A5-460ED31A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2BDD5-2129-4FC6-BCE2-F9CED93C5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1A8B6-BB85-48A9-AF56-3AA35467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E434-6F02-4C72-9BD9-21F19DB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E558-C2E0-40AB-8D46-54F259BE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8EBA-C77D-4A9F-B739-837D6B84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633D-C7B5-42B7-A41C-BF5038EB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DA3D-A338-418E-AA9B-AF901FC2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5FB3-6EB4-4AC4-BF6F-E471A01C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8133-7282-4B02-8A99-C19DB1D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9159-7A0B-4967-9BAF-59FC635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8E4C-5AD5-4160-9DBD-CAA830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DA8B-B1D6-4383-B5C6-433BBBEA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2C7B-3E4F-4EB1-9A64-D61EA3D6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A22B-7AC3-4EA9-AAF9-B8E6687C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4B45-059F-4821-97FE-1354BE4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8E2-6E77-452D-9DCD-09AEA7B5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CB24-77EF-4CED-AC18-7850FFBFB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28F79-7440-4AE9-99DC-3FC735E5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E64A-1EC7-4D79-91E0-9C05978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F70E-956A-483E-A3C5-07CD1FD7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0960-3C48-4235-8AFE-91CB7EA0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FE4B-1E0C-440C-8E7C-90B60ED1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4A20-406F-4755-ADE3-C0EE2E30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A1EDE-FBE1-4750-AAED-FF5C1084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F7FBB-1C8A-45F6-94BF-00CA92825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F3CF0-CC6D-4CD8-B77B-0E692DFBC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D57FD-B742-47B1-99B4-70B89628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B7B0D-EBCC-440D-9441-182D897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ED842-9C8D-4785-8FB3-7161D981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C44B-F92E-4072-BD0B-B8C36F09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AF2CB-1C1F-4759-AE8C-11C13C17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B960-F7AC-4BF2-91E2-E9BE91B8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83D1-ABE4-40C4-A962-5648B2CC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70838-0FB6-46EC-ACFC-5510989A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A7AF-CA1C-4501-945E-ECC8248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5545-3489-4657-AAED-D85B145A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3095-024C-4378-99BF-6852187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E510-489F-4F6D-8228-A31621CC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F971-7A29-4336-8CAF-3FE0DADC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25F2-45E0-4711-9FC9-C41E719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AB92-6DFF-47AC-8AC6-FC13575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904EA-7A8D-4242-8459-59AC6BD8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B1B2-416C-4A30-988C-E2707A53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1EDF2-D79C-4F34-94C1-66D970BA5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062-4CE5-457B-B11E-E7045CC1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0F1A-D271-4A86-8F4B-DBC8885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51F2-4AF7-49F3-BC0D-762AEEB4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1A71-F669-42C8-8B03-4C3BD8EE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E51F5-84F6-4E2B-A9CC-759E41BE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3EAD-DE79-4A23-8275-32398CD1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4703-BAB8-40B4-ACFE-EEAEFA21E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9FCA-845C-4286-97A6-DE57290C1B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BF49-0FFB-42CE-9C56-48633601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8601-2052-4600-B196-82C545B1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1C4B-DA91-4CA9-92B2-8DEDCA39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9DC2258-5034-49E4-9AA9-2C5EA997F938}"/>
              </a:ext>
            </a:extLst>
          </p:cNvPr>
          <p:cNvSpPr/>
          <p:nvPr/>
        </p:nvSpPr>
        <p:spPr>
          <a:xfrm>
            <a:off x="215900" y="139700"/>
            <a:ext cx="11772899" cy="456403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CF60DF10-11E0-48C1-9917-68B5F0901C24}"/>
              </a:ext>
            </a:extLst>
          </p:cNvPr>
          <p:cNvSpPr/>
          <p:nvPr/>
        </p:nvSpPr>
        <p:spPr>
          <a:xfrm>
            <a:off x="662486" y="597921"/>
            <a:ext cx="858340" cy="262504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SearchBar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AF0587-5EF1-40C8-90AA-83EF73D239E1}"/>
              </a:ext>
            </a:extLst>
          </p:cNvPr>
          <p:cNvCxnSpPr>
            <a:cxnSpLocks/>
          </p:cNvCxnSpPr>
          <p:nvPr/>
        </p:nvCxnSpPr>
        <p:spPr>
          <a:xfrm>
            <a:off x="1091656" y="871521"/>
            <a:ext cx="0" cy="431266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45724F3-6090-4DAF-9C1A-73B1A23FD52F}"/>
              </a:ext>
            </a:extLst>
          </p:cNvPr>
          <p:cNvSpPr/>
          <p:nvPr/>
        </p:nvSpPr>
        <p:spPr>
          <a:xfrm>
            <a:off x="1028057" y="1133478"/>
            <a:ext cx="127198" cy="30241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76CD2DE1-055A-4A65-9CB7-79FA8C8A7D38}"/>
              </a:ext>
            </a:extLst>
          </p:cNvPr>
          <p:cNvSpPr/>
          <p:nvPr/>
        </p:nvSpPr>
        <p:spPr>
          <a:xfrm>
            <a:off x="2243384" y="587385"/>
            <a:ext cx="1131102" cy="262504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E8808-38CE-496A-A62D-1B64B78174DE}"/>
              </a:ext>
            </a:extLst>
          </p:cNvPr>
          <p:cNvSpPr txBox="1"/>
          <p:nvPr/>
        </p:nvSpPr>
        <p:spPr>
          <a:xfrm>
            <a:off x="1205060" y="1156368"/>
            <a:ext cx="1535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92D050"/>
                </a:solidFill>
              </a:rPr>
              <a:t>onSearchBarChanged</a:t>
            </a:r>
            <a:r>
              <a:rPr lang="en-US" sz="1100" dirty="0">
                <a:solidFill>
                  <a:srgbClr val="92D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466CD-35B9-4491-AC04-93E3A333BD78}"/>
              </a:ext>
            </a:extLst>
          </p:cNvPr>
          <p:cNvCxnSpPr>
            <a:cxnSpLocks/>
          </p:cNvCxnSpPr>
          <p:nvPr/>
        </p:nvCxnSpPr>
        <p:spPr>
          <a:xfrm>
            <a:off x="2808935" y="849889"/>
            <a:ext cx="0" cy="4334294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6BB1B-367D-4D70-9B48-16571D57CF02}"/>
              </a:ext>
            </a:extLst>
          </p:cNvPr>
          <p:cNvSpPr/>
          <p:nvPr/>
        </p:nvSpPr>
        <p:spPr>
          <a:xfrm>
            <a:off x="2745336" y="1569708"/>
            <a:ext cx="127198" cy="270701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94722-01A3-48D7-BD67-5BF44A7A82EF}"/>
              </a:ext>
            </a:extLst>
          </p:cNvPr>
          <p:cNvCxnSpPr>
            <a:cxnSpLocks/>
          </p:cNvCxnSpPr>
          <p:nvPr/>
        </p:nvCxnSpPr>
        <p:spPr>
          <a:xfrm>
            <a:off x="2872534" y="1687143"/>
            <a:ext cx="2212931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F8CC1-D3DF-4C10-954E-1DCB5226DB4B}"/>
              </a:ext>
            </a:extLst>
          </p:cNvPr>
          <p:cNvSpPr txBox="1"/>
          <p:nvPr/>
        </p:nvSpPr>
        <p:spPr>
          <a:xfrm>
            <a:off x="2890413" y="1485070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92D050"/>
                </a:solidFill>
              </a:rPr>
              <a:t>execute(</a:t>
            </a:r>
            <a:r>
              <a:rPr lang="en-US" sz="1100" dirty="0" err="1">
                <a:solidFill>
                  <a:srgbClr val="92D050"/>
                </a:solidFill>
              </a:rPr>
              <a:t>find_contain</a:t>
            </a:r>
            <a:r>
              <a:rPr lang="en-US" sz="1100" dirty="0">
                <a:solidFill>
                  <a:srgbClr val="92D050"/>
                </a:solidFill>
              </a:rPr>
              <a:t> + parameters)</a:t>
            </a:r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580BF5D7-662B-4C51-9863-0F62175CE59F}"/>
              </a:ext>
            </a:extLst>
          </p:cNvPr>
          <p:cNvSpPr/>
          <p:nvPr/>
        </p:nvSpPr>
        <p:spPr>
          <a:xfrm>
            <a:off x="4393839" y="1062566"/>
            <a:ext cx="1482111" cy="262504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4E51AE-F39B-4EFD-9485-F101E135E520}"/>
              </a:ext>
            </a:extLst>
          </p:cNvPr>
          <p:cNvCxnSpPr>
            <a:cxnSpLocks/>
          </p:cNvCxnSpPr>
          <p:nvPr/>
        </p:nvCxnSpPr>
        <p:spPr>
          <a:xfrm>
            <a:off x="5149064" y="1325070"/>
            <a:ext cx="0" cy="3859113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E0D45-68CE-45FA-AB2A-0238F01F3589}"/>
              </a:ext>
            </a:extLst>
          </p:cNvPr>
          <p:cNvSpPr/>
          <p:nvPr/>
        </p:nvSpPr>
        <p:spPr>
          <a:xfrm>
            <a:off x="5085465" y="1650919"/>
            <a:ext cx="127198" cy="258770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61D32A-B97C-4BC5-930C-0C56E3D966F3}"/>
              </a:ext>
            </a:extLst>
          </p:cNvPr>
          <p:cNvCxnSpPr>
            <a:cxnSpLocks/>
          </p:cNvCxnSpPr>
          <p:nvPr/>
        </p:nvCxnSpPr>
        <p:spPr>
          <a:xfrm>
            <a:off x="5212663" y="1807506"/>
            <a:ext cx="1388162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2EFC0E-1A8E-4A5A-B144-413F27E80333}"/>
              </a:ext>
            </a:extLst>
          </p:cNvPr>
          <p:cNvSpPr txBox="1"/>
          <p:nvPr/>
        </p:nvSpPr>
        <p:spPr>
          <a:xfrm>
            <a:off x="4820596" y="1609447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92D050"/>
                </a:solidFill>
              </a:rPr>
              <a:t>parseCommand</a:t>
            </a:r>
            <a:r>
              <a:rPr lang="en-US" sz="1100" dirty="0">
                <a:solidFill>
                  <a:srgbClr val="92D050"/>
                </a:solidFill>
              </a:rPr>
              <a:t>()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FED5EC71-B971-4EBD-85B1-AD205D289260}"/>
              </a:ext>
            </a:extLst>
          </p:cNvPr>
          <p:cNvSpPr/>
          <p:nvPr/>
        </p:nvSpPr>
        <p:spPr>
          <a:xfrm>
            <a:off x="6615591" y="1629821"/>
            <a:ext cx="1365609" cy="35537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FindContain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2D8F34-2262-43BD-B77D-DA98BADBAECA}"/>
              </a:ext>
            </a:extLst>
          </p:cNvPr>
          <p:cNvCxnSpPr>
            <a:cxnSpLocks/>
          </p:cNvCxnSpPr>
          <p:nvPr/>
        </p:nvCxnSpPr>
        <p:spPr>
          <a:xfrm flipH="1">
            <a:off x="1155256" y="1369098"/>
            <a:ext cx="1653679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50DB541-D82E-48B8-B640-24F5C8107E23}"/>
              </a:ext>
            </a:extLst>
          </p:cNvPr>
          <p:cNvSpPr/>
          <p:nvPr/>
        </p:nvSpPr>
        <p:spPr>
          <a:xfrm>
            <a:off x="7210256" y="1985191"/>
            <a:ext cx="127198" cy="129944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24EEBA-83D1-47B4-A88C-76D0B3E47AD2}"/>
              </a:ext>
            </a:extLst>
          </p:cNvPr>
          <p:cNvSpPr txBox="1"/>
          <p:nvPr/>
        </p:nvSpPr>
        <p:spPr>
          <a:xfrm>
            <a:off x="6979339" y="2084628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92D050"/>
                </a:solidFill>
              </a:rPr>
              <a:t>execute()</a:t>
            </a: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F9E443D9-3932-4B5A-9B50-151A1B4A0313}"/>
              </a:ext>
            </a:extLst>
          </p:cNvPr>
          <p:cNvSpPr/>
          <p:nvPr/>
        </p:nvSpPr>
        <p:spPr>
          <a:xfrm>
            <a:off x="8042811" y="516151"/>
            <a:ext cx="1365609" cy="35537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1B13E0-32E2-4956-95BF-B28C7C701FC2}"/>
              </a:ext>
            </a:extLst>
          </p:cNvPr>
          <p:cNvCxnSpPr>
            <a:cxnSpLocks/>
          </p:cNvCxnSpPr>
          <p:nvPr/>
        </p:nvCxnSpPr>
        <p:spPr>
          <a:xfrm>
            <a:off x="8725615" y="871521"/>
            <a:ext cx="0" cy="431266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DC62B-BE25-46B2-9737-F55EEBC4FD9A}"/>
              </a:ext>
            </a:extLst>
          </p:cNvPr>
          <p:cNvSpPr/>
          <p:nvPr/>
        </p:nvSpPr>
        <p:spPr>
          <a:xfrm>
            <a:off x="8664791" y="1985191"/>
            <a:ext cx="127198" cy="129944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0B6EAD-EFD9-420A-9DA9-2BC33E96CAE8}"/>
              </a:ext>
            </a:extLst>
          </p:cNvPr>
          <p:cNvCxnSpPr>
            <a:cxnSpLocks/>
          </p:cNvCxnSpPr>
          <p:nvPr/>
        </p:nvCxnSpPr>
        <p:spPr>
          <a:xfrm flipH="1">
            <a:off x="8791990" y="2934528"/>
            <a:ext cx="2660870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9EABF3-E8A7-4B9C-A062-D148902A88ED}"/>
              </a:ext>
            </a:extLst>
          </p:cNvPr>
          <p:cNvCxnSpPr>
            <a:cxnSpLocks/>
          </p:cNvCxnSpPr>
          <p:nvPr/>
        </p:nvCxnSpPr>
        <p:spPr>
          <a:xfrm>
            <a:off x="8791989" y="2612042"/>
            <a:ext cx="2660871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35928D-B8EF-49BD-A8F5-29059595C179}"/>
              </a:ext>
            </a:extLst>
          </p:cNvPr>
          <p:cNvCxnSpPr>
            <a:cxnSpLocks/>
          </p:cNvCxnSpPr>
          <p:nvPr/>
        </p:nvCxnSpPr>
        <p:spPr>
          <a:xfrm flipV="1">
            <a:off x="11452860" y="2606544"/>
            <a:ext cx="0" cy="34382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A822BA-0C00-487A-A5D0-72C10686D64D}"/>
              </a:ext>
            </a:extLst>
          </p:cNvPr>
          <p:cNvSpPr txBox="1"/>
          <p:nvPr/>
        </p:nvSpPr>
        <p:spPr>
          <a:xfrm>
            <a:off x="9100034" y="2419103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92D050"/>
                </a:solidFill>
              </a:rPr>
              <a:t>updateFilteredPersonList</a:t>
            </a:r>
            <a:r>
              <a:rPr lang="en-US" sz="1100" dirty="0">
                <a:solidFill>
                  <a:srgbClr val="92D050"/>
                </a:solidFill>
              </a:rPr>
              <a:t>(predicate)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70FBEC-8C15-4620-A472-80781CA6AC60}"/>
              </a:ext>
            </a:extLst>
          </p:cNvPr>
          <p:cNvCxnSpPr>
            <a:cxnSpLocks/>
          </p:cNvCxnSpPr>
          <p:nvPr/>
        </p:nvCxnSpPr>
        <p:spPr>
          <a:xfrm flipH="1">
            <a:off x="7337455" y="2300642"/>
            <a:ext cx="1327336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017ACF-CA2B-4FD2-BF5C-76209FC2C0E1}"/>
              </a:ext>
            </a:extLst>
          </p:cNvPr>
          <p:cNvCxnSpPr>
            <a:cxnSpLocks/>
          </p:cNvCxnSpPr>
          <p:nvPr/>
        </p:nvCxnSpPr>
        <p:spPr>
          <a:xfrm>
            <a:off x="5212663" y="3202317"/>
            <a:ext cx="1997593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381DA3-CF34-4A62-BCC3-72C54A862947}"/>
              </a:ext>
            </a:extLst>
          </p:cNvPr>
          <p:cNvCxnSpPr>
            <a:cxnSpLocks/>
          </p:cNvCxnSpPr>
          <p:nvPr/>
        </p:nvCxnSpPr>
        <p:spPr>
          <a:xfrm>
            <a:off x="7275265" y="1985191"/>
            <a:ext cx="0" cy="1500959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6AF533-5991-49C3-912C-07A8E85155C6}"/>
              </a:ext>
            </a:extLst>
          </p:cNvPr>
          <p:cNvSpPr txBox="1"/>
          <p:nvPr/>
        </p:nvSpPr>
        <p:spPr>
          <a:xfrm>
            <a:off x="5209889" y="2991831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92D050"/>
                </a:solidFill>
              </a:rPr>
              <a:t>CommandResult</a:t>
            </a:r>
            <a:endParaRPr lang="en-US" sz="1100" dirty="0">
              <a:solidFill>
                <a:srgbClr val="92D05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676E6C-8199-4B39-ADE8-E12B7DA427A6}"/>
              </a:ext>
            </a:extLst>
          </p:cNvPr>
          <p:cNvCxnSpPr>
            <a:cxnSpLocks/>
          </p:cNvCxnSpPr>
          <p:nvPr/>
        </p:nvCxnSpPr>
        <p:spPr>
          <a:xfrm>
            <a:off x="2877700" y="3653059"/>
            <a:ext cx="2204991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EA60B3-0A8A-4740-9953-5A9BE50AD29E}"/>
              </a:ext>
            </a:extLst>
          </p:cNvPr>
          <p:cNvSpPr txBox="1"/>
          <p:nvPr/>
        </p:nvSpPr>
        <p:spPr>
          <a:xfrm>
            <a:off x="2874926" y="3442573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92D050"/>
                </a:solidFill>
              </a:rPr>
              <a:t>CommandResult</a:t>
            </a:r>
            <a:endParaRPr lang="en-US" sz="1100" dirty="0">
              <a:solidFill>
                <a:srgbClr val="92D05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0BEFA3A-11CE-4E89-8D09-7F2AC76B9762}"/>
              </a:ext>
            </a:extLst>
          </p:cNvPr>
          <p:cNvCxnSpPr>
            <a:cxnSpLocks/>
          </p:cNvCxnSpPr>
          <p:nvPr/>
        </p:nvCxnSpPr>
        <p:spPr>
          <a:xfrm flipH="1">
            <a:off x="53340" y="1207846"/>
            <a:ext cx="974718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7F014E-116E-4832-9C55-CE47727BA254}"/>
              </a:ext>
            </a:extLst>
          </p:cNvPr>
          <p:cNvSpPr txBox="1"/>
          <p:nvPr/>
        </p:nvSpPr>
        <p:spPr>
          <a:xfrm>
            <a:off x="-274103" y="1028276"/>
            <a:ext cx="1535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92D050"/>
                </a:solidFill>
              </a:rPr>
              <a:t>keystroke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7A6177-FEA5-4305-9BA0-11A2B8928195}"/>
              </a:ext>
            </a:extLst>
          </p:cNvPr>
          <p:cNvCxnSpPr/>
          <p:nvPr/>
        </p:nvCxnSpPr>
        <p:spPr>
          <a:xfrm>
            <a:off x="7183051" y="3417551"/>
            <a:ext cx="169277" cy="16927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3839D5-F8FA-488E-A054-2F68780849D9}"/>
              </a:ext>
            </a:extLst>
          </p:cNvPr>
          <p:cNvCxnSpPr>
            <a:cxnSpLocks/>
          </p:cNvCxnSpPr>
          <p:nvPr/>
        </p:nvCxnSpPr>
        <p:spPr>
          <a:xfrm flipV="1">
            <a:off x="7183051" y="3417551"/>
            <a:ext cx="169277" cy="186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AEF09E4-30C0-41B4-924A-FB6883A8EBBB}"/>
              </a:ext>
            </a:extLst>
          </p:cNvPr>
          <p:cNvSpPr/>
          <p:nvPr/>
        </p:nvSpPr>
        <p:spPr>
          <a:xfrm>
            <a:off x="252771" y="139700"/>
            <a:ext cx="6848578" cy="384973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944BE38F-0EB0-45B1-86B6-1785C79CEE37}"/>
              </a:ext>
            </a:extLst>
          </p:cNvPr>
          <p:cNvSpPr/>
          <p:nvPr/>
        </p:nvSpPr>
        <p:spPr>
          <a:xfrm>
            <a:off x="620856" y="603871"/>
            <a:ext cx="1015339" cy="262504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dirty="0" err="1">
                <a:solidFill>
                  <a:schemeClr val="tx1"/>
                </a:solidFill>
              </a:rPr>
              <a:t>PersonCard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B4BD36-55C1-4064-88FC-3CA534A0EBDE}"/>
              </a:ext>
            </a:extLst>
          </p:cNvPr>
          <p:cNvCxnSpPr>
            <a:cxnSpLocks/>
          </p:cNvCxnSpPr>
          <p:nvPr/>
        </p:nvCxnSpPr>
        <p:spPr>
          <a:xfrm>
            <a:off x="1128526" y="871521"/>
            <a:ext cx="0" cy="431266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776E7D-EE2F-4F69-B205-8384ABD006DF}"/>
              </a:ext>
            </a:extLst>
          </p:cNvPr>
          <p:cNvSpPr/>
          <p:nvPr/>
        </p:nvSpPr>
        <p:spPr>
          <a:xfrm>
            <a:off x="1064927" y="1133477"/>
            <a:ext cx="127198" cy="273366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605B388-B080-4F6E-AF4F-7ECCC586EDF6}"/>
              </a:ext>
            </a:extLst>
          </p:cNvPr>
          <p:cNvSpPr/>
          <p:nvPr/>
        </p:nvSpPr>
        <p:spPr>
          <a:xfrm>
            <a:off x="3396580" y="197291"/>
            <a:ext cx="1482111" cy="262504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dirty="0" err="1">
                <a:solidFill>
                  <a:schemeClr val="tx1"/>
                </a:solidFill>
              </a:rPr>
              <a:t>PersonListPanel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0062AF-1EC8-4E4E-9B96-A29563486C0A}"/>
              </a:ext>
            </a:extLst>
          </p:cNvPr>
          <p:cNvCxnSpPr>
            <a:cxnSpLocks/>
          </p:cNvCxnSpPr>
          <p:nvPr/>
        </p:nvCxnSpPr>
        <p:spPr>
          <a:xfrm>
            <a:off x="4138604" y="459795"/>
            <a:ext cx="0" cy="4650521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BA8FE-4D58-4C42-A820-145805F641EE}"/>
              </a:ext>
            </a:extLst>
          </p:cNvPr>
          <p:cNvSpPr/>
          <p:nvPr/>
        </p:nvSpPr>
        <p:spPr>
          <a:xfrm>
            <a:off x="4074037" y="1590192"/>
            <a:ext cx="127198" cy="8505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3BD7A6-2D5B-4F7A-AE03-A83AC9B3EAFD}"/>
              </a:ext>
            </a:extLst>
          </p:cNvPr>
          <p:cNvCxnSpPr>
            <a:cxnSpLocks/>
          </p:cNvCxnSpPr>
          <p:nvPr/>
        </p:nvCxnSpPr>
        <p:spPr>
          <a:xfrm>
            <a:off x="1192125" y="1609447"/>
            <a:ext cx="2881912" cy="2037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1AE984-9F55-4A01-8467-EBA3024041A3}"/>
              </a:ext>
            </a:extLst>
          </p:cNvPr>
          <p:cNvSpPr txBox="1"/>
          <p:nvPr/>
        </p:nvSpPr>
        <p:spPr>
          <a:xfrm>
            <a:off x="1981613" y="1431208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onCheckBoxChanged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BEEBD865-A6DF-4A09-8FED-A373E423B872}"/>
              </a:ext>
            </a:extLst>
          </p:cNvPr>
          <p:cNvSpPr/>
          <p:nvPr/>
        </p:nvSpPr>
        <p:spPr>
          <a:xfrm>
            <a:off x="5707380" y="570200"/>
            <a:ext cx="895638" cy="264241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841AE-06D8-4629-AB2E-9580E8A9F0A9}"/>
              </a:ext>
            </a:extLst>
          </p:cNvPr>
          <p:cNvSpPr/>
          <p:nvPr/>
        </p:nvSpPr>
        <p:spPr>
          <a:xfrm>
            <a:off x="4078051" y="460022"/>
            <a:ext cx="127198" cy="2373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49FA90-1E51-4CBD-B516-4A14D11897EE}"/>
              </a:ext>
            </a:extLst>
          </p:cNvPr>
          <p:cNvCxnSpPr>
            <a:cxnSpLocks/>
          </p:cNvCxnSpPr>
          <p:nvPr/>
        </p:nvCxnSpPr>
        <p:spPr>
          <a:xfrm>
            <a:off x="4213934" y="1054817"/>
            <a:ext cx="1832259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7682F-90AE-4DFC-895C-EF5BF2ADCE54}"/>
              </a:ext>
            </a:extLst>
          </p:cNvPr>
          <p:cNvCxnSpPr>
            <a:cxnSpLocks/>
          </p:cNvCxnSpPr>
          <p:nvPr/>
        </p:nvCxnSpPr>
        <p:spPr>
          <a:xfrm flipH="1">
            <a:off x="90210" y="1207846"/>
            <a:ext cx="974718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564D47-2B2A-47D9-8A85-4426CCA00D95}"/>
              </a:ext>
            </a:extLst>
          </p:cNvPr>
          <p:cNvSpPr txBox="1"/>
          <p:nvPr/>
        </p:nvSpPr>
        <p:spPr>
          <a:xfrm>
            <a:off x="-237233" y="1028276"/>
            <a:ext cx="1535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checkbox toggled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6A5981-1E46-4CA7-BC67-79980C1782F1}"/>
              </a:ext>
            </a:extLst>
          </p:cNvPr>
          <p:cNvSpPr/>
          <p:nvPr/>
        </p:nvSpPr>
        <p:spPr>
          <a:xfrm>
            <a:off x="499526" y="1299266"/>
            <a:ext cx="2487324" cy="24853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439B58-DB9E-4FC8-BFED-2CC68C851003}"/>
              </a:ext>
            </a:extLst>
          </p:cNvPr>
          <p:cNvSpPr txBox="1"/>
          <p:nvPr/>
        </p:nvSpPr>
        <p:spPr>
          <a:xfrm>
            <a:off x="6925035" y="708119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</a:t>
            </a:r>
          </a:p>
        </p:txBody>
      </p:sp>
      <p:sp>
        <p:nvSpPr>
          <p:cNvPr id="42" name="Snip Single Corner Rectangle 129">
            <a:extLst>
              <a:ext uri="{FF2B5EF4-FFF2-40B4-BE49-F238E27FC236}">
                <a16:creationId xmlns:a16="http://schemas.microsoft.com/office/drawing/2014/main" id="{84DF9FD8-B70F-452D-BB58-9A1C6A59FA0E}"/>
              </a:ext>
            </a:extLst>
          </p:cNvPr>
          <p:cNvSpPr/>
          <p:nvPr/>
        </p:nvSpPr>
        <p:spPr>
          <a:xfrm rot="10800000" flipH="1">
            <a:off x="499944" y="1300036"/>
            <a:ext cx="284740" cy="260122"/>
          </a:xfrm>
          <a:prstGeom prst="snip1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D4D78-42DA-47DC-8C28-2EF8C2D925DE}"/>
              </a:ext>
            </a:extLst>
          </p:cNvPr>
          <p:cNvSpPr txBox="1"/>
          <p:nvPr/>
        </p:nvSpPr>
        <p:spPr>
          <a:xfrm>
            <a:off x="417647" y="1345458"/>
            <a:ext cx="4368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92D050"/>
                </a:solidFill>
              </a:rPr>
              <a:t>alt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ECB5D-2145-4609-A7C1-72DF75B2BEB5}"/>
              </a:ext>
            </a:extLst>
          </p:cNvPr>
          <p:cNvSpPr txBox="1"/>
          <p:nvPr/>
        </p:nvSpPr>
        <p:spPr>
          <a:xfrm>
            <a:off x="722733" y="1337433"/>
            <a:ext cx="1535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isBoxChecked</a:t>
            </a:r>
            <a:r>
              <a:rPr lang="en-US" sz="1100" dirty="0">
                <a:solidFill>
                  <a:schemeClr val="tx1"/>
                </a:solidFill>
              </a:rPr>
              <a:t>() == true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EE4634-E4F8-48D2-B998-D3B584002CB6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499526" y="2541933"/>
            <a:ext cx="248732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AE4FA2-6F0A-4B16-8CA7-8455BDEA006B}"/>
              </a:ext>
            </a:extLst>
          </p:cNvPr>
          <p:cNvSpPr txBox="1"/>
          <p:nvPr/>
        </p:nvSpPr>
        <p:spPr>
          <a:xfrm>
            <a:off x="181769" y="2587356"/>
            <a:ext cx="1535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CBBD7-3E83-429F-B799-1F2CD5173840}"/>
              </a:ext>
            </a:extLst>
          </p:cNvPr>
          <p:cNvCxnSpPr>
            <a:cxnSpLocks/>
          </p:cNvCxnSpPr>
          <p:nvPr/>
        </p:nvCxnSpPr>
        <p:spPr>
          <a:xfrm flipV="1">
            <a:off x="4203172" y="682211"/>
            <a:ext cx="1504208" cy="7505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360E47B-5602-4EBA-94D8-946719101F97}"/>
              </a:ext>
            </a:extLst>
          </p:cNvPr>
          <p:cNvSpPr/>
          <p:nvPr/>
        </p:nvSpPr>
        <p:spPr>
          <a:xfrm>
            <a:off x="4074036" y="891686"/>
            <a:ext cx="127198" cy="2373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70523D-BA75-4F74-9082-CBC6E1AFF58B}"/>
              </a:ext>
            </a:extLst>
          </p:cNvPr>
          <p:cNvSpPr/>
          <p:nvPr/>
        </p:nvSpPr>
        <p:spPr>
          <a:xfrm>
            <a:off x="6075620" y="842903"/>
            <a:ext cx="127198" cy="2373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CC387C-D7CA-45DE-9CAA-BD9D7445FEA0}"/>
              </a:ext>
            </a:extLst>
          </p:cNvPr>
          <p:cNvCxnSpPr>
            <a:cxnSpLocks/>
          </p:cNvCxnSpPr>
          <p:nvPr/>
        </p:nvCxnSpPr>
        <p:spPr>
          <a:xfrm>
            <a:off x="6141205" y="1094503"/>
            <a:ext cx="0" cy="431266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A65A5-562A-4C98-A147-EE621A99C8F4}"/>
              </a:ext>
            </a:extLst>
          </p:cNvPr>
          <p:cNvCxnSpPr>
            <a:cxnSpLocks/>
          </p:cNvCxnSpPr>
          <p:nvPr/>
        </p:nvCxnSpPr>
        <p:spPr>
          <a:xfrm flipV="1">
            <a:off x="4209606" y="1769216"/>
            <a:ext cx="1865226" cy="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1751-4CE1-480D-BB6D-1AAE2D96A474}"/>
              </a:ext>
            </a:extLst>
          </p:cNvPr>
          <p:cNvSpPr txBox="1"/>
          <p:nvPr/>
        </p:nvSpPr>
        <p:spPr>
          <a:xfrm>
            <a:off x="4100001" y="1576490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getTickedPersons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ECF01A-0347-4830-9C9A-5DA6CAD1834D}"/>
              </a:ext>
            </a:extLst>
          </p:cNvPr>
          <p:cNvSpPr/>
          <p:nvPr/>
        </p:nvSpPr>
        <p:spPr>
          <a:xfrm>
            <a:off x="6075620" y="1727297"/>
            <a:ext cx="127198" cy="5266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6C7A33-A3A6-42F1-ACB5-88B3F13E578C}"/>
              </a:ext>
            </a:extLst>
          </p:cNvPr>
          <p:cNvCxnSpPr>
            <a:cxnSpLocks/>
          </p:cNvCxnSpPr>
          <p:nvPr/>
        </p:nvCxnSpPr>
        <p:spPr>
          <a:xfrm flipH="1">
            <a:off x="6202818" y="2137591"/>
            <a:ext cx="667882" cy="717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99707B-F234-468B-993A-AFD742E0A15B}"/>
              </a:ext>
            </a:extLst>
          </p:cNvPr>
          <p:cNvCxnSpPr>
            <a:cxnSpLocks/>
          </p:cNvCxnSpPr>
          <p:nvPr/>
        </p:nvCxnSpPr>
        <p:spPr>
          <a:xfrm flipV="1">
            <a:off x="6860580" y="1800947"/>
            <a:ext cx="0" cy="34382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C7171D-D510-414A-AC66-58A2FA0029D5}"/>
              </a:ext>
            </a:extLst>
          </p:cNvPr>
          <p:cNvCxnSpPr>
            <a:cxnSpLocks/>
          </p:cNvCxnSpPr>
          <p:nvPr/>
        </p:nvCxnSpPr>
        <p:spPr>
          <a:xfrm>
            <a:off x="6168209" y="1814204"/>
            <a:ext cx="692371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462CEE-8DE6-45A5-828F-BA4E82856E3E}"/>
              </a:ext>
            </a:extLst>
          </p:cNvPr>
          <p:cNvSpPr txBox="1"/>
          <p:nvPr/>
        </p:nvSpPr>
        <p:spPr>
          <a:xfrm>
            <a:off x="5487841" y="1644927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add()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0E4FD0-6815-409A-A9D5-CE288E80D3AE}"/>
              </a:ext>
            </a:extLst>
          </p:cNvPr>
          <p:cNvCxnSpPr>
            <a:cxnSpLocks/>
          </p:cNvCxnSpPr>
          <p:nvPr/>
        </p:nvCxnSpPr>
        <p:spPr>
          <a:xfrm>
            <a:off x="4201234" y="2253905"/>
            <a:ext cx="1832259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C42685-3B0A-442B-9881-E216F0C38899}"/>
              </a:ext>
            </a:extLst>
          </p:cNvPr>
          <p:cNvCxnSpPr>
            <a:cxnSpLocks/>
          </p:cNvCxnSpPr>
          <p:nvPr/>
        </p:nvCxnSpPr>
        <p:spPr>
          <a:xfrm>
            <a:off x="1192125" y="2357837"/>
            <a:ext cx="2881911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903976-1C19-4D95-883B-86E5028DD7C2}"/>
              </a:ext>
            </a:extLst>
          </p:cNvPr>
          <p:cNvCxnSpPr>
            <a:cxnSpLocks/>
          </p:cNvCxnSpPr>
          <p:nvPr/>
        </p:nvCxnSpPr>
        <p:spPr>
          <a:xfrm>
            <a:off x="1189080" y="2804682"/>
            <a:ext cx="2881912" cy="2037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FA3C73A-45A3-43FD-82F8-E70C1011B0DD}"/>
              </a:ext>
            </a:extLst>
          </p:cNvPr>
          <p:cNvSpPr/>
          <p:nvPr/>
        </p:nvSpPr>
        <p:spPr>
          <a:xfrm>
            <a:off x="4074036" y="2778455"/>
            <a:ext cx="127198" cy="8505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9430C7-7690-4B05-B310-080C441D9699}"/>
              </a:ext>
            </a:extLst>
          </p:cNvPr>
          <p:cNvSpPr txBox="1"/>
          <p:nvPr/>
        </p:nvSpPr>
        <p:spPr>
          <a:xfrm>
            <a:off x="1638927" y="2627445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onCheckBoxChanged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276AC7-754D-400C-9FD4-5E35A9AC93D9}"/>
              </a:ext>
            </a:extLst>
          </p:cNvPr>
          <p:cNvSpPr/>
          <p:nvPr/>
        </p:nvSpPr>
        <p:spPr>
          <a:xfrm>
            <a:off x="6075620" y="2864761"/>
            <a:ext cx="127198" cy="6599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AAF8CA-A449-4A71-ABB4-836544601AD8}"/>
              </a:ext>
            </a:extLst>
          </p:cNvPr>
          <p:cNvCxnSpPr>
            <a:cxnSpLocks/>
          </p:cNvCxnSpPr>
          <p:nvPr/>
        </p:nvCxnSpPr>
        <p:spPr>
          <a:xfrm flipV="1">
            <a:off x="4209606" y="2994130"/>
            <a:ext cx="1865226" cy="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5B3F514-8FD4-40DB-9F8B-63DE86602859}"/>
              </a:ext>
            </a:extLst>
          </p:cNvPr>
          <p:cNvSpPr txBox="1"/>
          <p:nvPr/>
        </p:nvSpPr>
        <p:spPr>
          <a:xfrm>
            <a:off x="4114633" y="2804682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getTickedPersons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8AA52E-99C7-442E-A99E-AA7B0EAA4E48}"/>
              </a:ext>
            </a:extLst>
          </p:cNvPr>
          <p:cNvCxnSpPr>
            <a:cxnSpLocks/>
          </p:cNvCxnSpPr>
          <p:nvPr/>
        </p:nvCxnSpPr>
        <p:spPr>
          <a:xfrm flipH="1">
            <a:off x="6218058" y="3394891"/>
            <a:ext cx="667882" cy="717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05B1A2-3663-4FB9-992D-74EE8DF67034}"/>
              </a:ext>
            </a:extLst>
          </p:cNvPr>
          <p:cNvCxnSpPr>
            <a:cxnSpLocks/>
          </p:cNvCxnSpPr>
          <p:nvPr/>
        </p:nvCxnSpPr>
        <p:spPr>
          <a:xfrm flipV="1">
            <a:off x="6875820" y="3058247"/>
            <a:ext cx="0" cy="34382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03829C-8AB6-4098-9E5D-38E47FE60578}"/>
              </a:ext>
            </a:extLst>
          </p:cNvPr>
          <p:cNvCxnSpPr>
            <a:cxnSpLocks/>
          </p:cNvCxnSpPr>
          <p:nvPr/>
        </p:nvCxnSpPr>
        <p:spPr>
          <a:xfrm>
            <a:off x="6183449" y="3071504"/>
            <a:ext cx="692371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883E06-83C7-4077-A39E-F1F5FF4EDF98}"/>
              </a:ext>
            </a:extLst>
          </p:cNvPr>
          <p:cNvSpPr txBox="1"/>
          <p:nvPr/>
        </p:nvSpPr>
        <p:spPr>
          <a:xfrm>
            <a:off x="5503081" y="2902227"/>
            <a:ext cx="214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remove()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9A832E-3C3E-46E4-9DC9-477F70A84F75}"/>
              </a:ext>
            </a:extLst>
          </p:cNvPr>
          <p:cNvCxnSpPr>
            <a:cxnSpLocks/>
          </p:cNvCxnSpPr>
          <p:nvPr/>
        </p:nvCxnSpPr>
        <p:spPr>
          <a:xfrm>
            <a:off x="4201234" y="3514756"/>
            <a:ext cx="1832259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6B7B87-C495-46DD-875F-980E12DD9542}"/>
              </a:ext>
            </a:extLst>
          </p:cNvPr>
          <p:cNvCxnSpPr>
            <a:cxnSpLocks/>
          </p:cNvCxnSpPr>
          <p:nvPr/>
        </p:nvCxnSpPr>
        <p:spPr>
          <a:xfrm>
            <a:off x="1189080" y="3603930"/>
            <a:ext cx="2881912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8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Hoang Phung</dc:creator>
  <cp:lastModifiedBy>Phung Tuan Hoang</cp:lastModifiedBy>
  <cp:revision>9</cp:revision>
  <dcterms:created xsi:type="dcterms:W3CDTF">2017-11-11T17:17:30Z</dcterms:created>
  <dcterms:modified xsi:type="dcterms:W3CDTF">2017-11-11T19:12:43Z</dcterms:modified>
</cp:coreProperties>
</file>