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0"/>
    <p:restoredTop sz="94682"/>
  </p:normalViewPr>
  <p:slideViewPr>
    <p:cSldViewPr showGuides="1">
      <p:cViewPr>
        <p:scale>
          <a:sx n="141" d="100"/>
          <a:sy n="141" d="100"/>
        </p:scale>
        <p:origin x="1696" y="-72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3124200" y="1600200"/>
            <a:ext cx="5486400" cy="2819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5410201" y="1826345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96" name="Elbow Connector 95"/>
          <p:cNvCxnSpPr>
            <a:stCxn id="12" idx="1"/>
            <a:endCxn id="144" idx="1"/>
          </p:cNvCxnSpPr>
          <p:nvPr/>
        </p:nvCxnSpPr>
        <p:spPr>
          <a:xfrm rot="10800000" flipV="1">
            <a:off x="4504529" y="1999724"/>
            <a:ext cx="905672" cy="66887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62"/>
          <p:cNvSpPr/>
          <p:nvPr/>
        </p:nvSpPr>
        <p:spPr>
          <a:xfrm>
            <a:off x="5410200" y="2514600"/>
            <a:ext cx="772043" cy="50965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Undoable</a:t>
            </a:r>
          </a:p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90" name="Elbow Connector 89"/>
          <p:cNvCxnSpPr>
            <a:stCxn id="12" idx="2"/>
            <a:endCxn id="76" idx="0"/>
          </p:cNvCxnSpPr>
          <p:nvPr/>
        </p:nvCxnSpPr>
        <p:spPr>
          <a:xfrm rot="5400000">
            <a:off x="5625476" y="2343852"/>
            <a:ext cx="341495" cy="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Isosceles Triangle 102"/>
          <p:cNvSpPr/>
          <p:nvPr/>
        </p:nvSpPr>
        <p:spPr>
          <a:xfrm rot="10800000" flipV="1">
            <a:off x="5660969" y="2173104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7" name="Rectangle 11"/>
          <p:cNvSpPr/>
          <p:nvPr/>
        </p:nvSpPr>
        <p:spPr>
          <a:xfrm flipH="1">
            <a:off x="7239000" y="2914114"/>
            <a:ext cx="1175193" cy="442684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ChangeTagColor</a:t>
            </a:r>
            <a:endParaRPr lang="en-US" sz="1050" b="1" dirty="0" smtClean="0">
              <a:solidFill>
                <a:srgbClr val="0070C0"/>
              </a:solidFill>
            </a:endParaRPr>
          </a:p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113" name="Rectangle 11"/>
          <p:cNvSpPr/>
          <p:nvPr/>
        </p:nvSpPr>
        <p:spPr>
          <a:xfrm flipH="1">
            <a:off x="7239000" y="3431436"/>
            <a:ext cx="1175194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...</a:t>
            </a:r>
            <a:endParaRPr lang="en-US" sz="1050" b="1" dirty="0">
              <a:solidFill>
                <a:srgbClr val="0070C0"/>
              </a:solidFill>
            </a:endParaRPr>
          </a:p>
        </p:txBody>
      </p:sp>
      <p:cxnSp>
        <p:nvCxnSpPr>
          <p:cNvPr id="131" name="Elbow Connector 130"/>
          <p:cNvCxnSpPr>
            <a:stCxn id="76" idx="3"/>
            <a:endCxn id="113" idx="3"/>
          </p:cNvCxnSpPr>
          <p:nvPr/>
        </p:nvCxnSpPr>
        <p:spPr>
          <a:xfrm>
            <a:off x="6182243" y="2769430"/>
            <a:ext cx="1056757" cy="84184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76" idx="3"/>
            <a:endCxn id="107" idx="3"/>
          </p:cNvCxnSpPr>
          <p:nvPr/>
        </p:nvCxnSpPr>
        <p:spPr>
          <a:xfrm>
            <a:off x="6182243" y="2769430"/>
            <a:ext cx="1056757" cy="366026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Isosceles Triangle 102"/>
          <p:cNvSpPr/>
          <p:nvPr/>
        </p:nvSpPr>
        <p:spPr>
          <a:xfrm rot="5400000" flipV="1">
            <a:off x="6134752" y="2691099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44" name="Rectangle 11"/>
          <p:cNvSpPr/>
          <p:nvPr/>
        </p:nvSpPr>
        <p:spPr>
          <a:xfrm flipH="1">
            <a:off x="3329336" y="2488769"/>
            <a:ext cx="1175193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...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145" name="Rectangle 11"/>
          <p:cNvSpPr/>
          <p:nvPr/>
        </p:nvSpPr>
        <p:spPr>
          <a:xfrm flipH="1">
            <a:off x="3329336" y="2944348"/>
            <a:ext cx="1175193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...</a:t>
            </a:r>
            <a:endParaRPr lang="en-US" sz="1050" b="1" dirty="0">
              <a:solidFill>
                <a:srgbClr val="0070C0"/>
              </a:solidFill>
            </a:endParaRPr>
          </a:p>
        </p:txBody>
      </p:sp>
      <p:cxnSp>
        <p:nvCxnSpPr>
          <p:cNvPr id="150" name="Elbow Connector 149"/>
          <p:cNvCxnSpPr>
            <a:stCxn id="12" idx="1"/>
            <a:endCxn id="145" idx="1"/>
          </p:cNvCxnSpPr>
          <p:nvPr/>
        </p:nvCxnSpPr>
        <p:spPr>
          <a:xfrm rot="10800000" flipV="1">
            <a:off x="4504529" y="1999725"/>
            <a:ext cx="905672" cy="1124458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Isosceles Triangle 102"/>
          <p:cNvSpPr/>
          <p:nvPr/>
        </p:nvSpPr>
        <p:spPr>
          <a:xfrm rot="16200000" flipV="1">
            <a:off x="5187187" y="1911963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12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836932889@qq.com</cp:lastModifiedBy>
  <cp:revision>101</cp:revision>
  <dcterms:created xsi:type="dcterms:W3CDTF">2016-07-22T14:33:02Z</dcterms:created>
  <dcterms:modified xsi:type="dcterms:W3CDTF">2017-10-19T11:33:38Z</dcterms:modified>
</cp:coreProperties>
</file>