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howGuides="1">
      <p:cViewPr>
        <p:scale>
          <a:sx n="136" d="100"/>
          <a:sy n="136" d="100"/>
        </p:scale>
        <p:origin x="960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73609" y="312370"/>
            <a:ext cx="8847118" cy="420745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77" y="83842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(“color t/friend c/red”)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7104934" y="3609800"/>
            <a:ext cx="14092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96477" y="934077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/>
              <a:t>parseCommand</a:t>
            </a:r>
            <a:endParaRPr lang="en-US" dirty="0" smtClean="0"/>
          </a:p>
          <a:p>
            <a:r>
              <a:rPr lang="en-US" dirty="0" smtClean="0"/>
              <a:t>(“</a:t>
            </a:r>
            <a:r>
              <a:rPr lang="en-US" dirty="0"/>
              <a:t>color t/friend c/red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696200" y="2782109"/>
            <a:ext cx="13245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601779"/>
            <a:ext cx="152400" cy="1892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7089382" y="3786200"/>
            <a:ext cx="1435885" cy="128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248400" y="2230345"/>
            <a:ext cx="1524000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990447" y="2958107"/>
            <a:ext cx="144783" cy="9280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685755" y="2972155"/>
            <a:ext cx="1304693" cy="31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165703"/>
            <a:ext cx="169915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u:ChangeTagColor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854D9FBB-2B36-4DC9-8B58-F7F177A8E58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49757" y="3884389"/>
            <a:ext cx="1413082" cy="18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232446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7220958" y="3232446"/>
            <a:ext cx="13694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/>
              <a:t>updateTagColorPair</a:t>
            </a:r>
            <a:endParaRPr lang="en-US" sz="1200" dirty="0" smtClean="0"/>
          </a:p>
          <a:p>
            <a:pPr algn="ctr"/>
            <a:r>
              <a:rPr lang="en-US" sz="1200" dirty="0"/>
              <a:t>(friend, red)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639412" y="2602823"/>
            <a:ext cx="13694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/>
              <a:t>updateTagColorPair</a:t>
            </a:r>
            <a:endParaRPr lang="en-US" sz="1200" dirty="0" smtClean="0"/>
          </a:p>
          <a:p>
            <a:pPr algn="ctr"/>
            <a:r>
              <a:rPr lang="en-US" sz="1200" dirty="0" smtClean="0"/>
              <a:t>(friend, red)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41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836932889@qq.com</cp:lastModifiedBy>
  <cp:revision>77</cp:revision>
  <dcterms:created xsi:type="dcterms:W3CDTF">2016-07-22T14:33:02Z</dcterms:created>
  <dcterms:modified xsi:type="dcterms:W3CDTF">2017-10-19T09:17:44Z</dcterms:modified>
</cp:coreProperties>
</file>