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80006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howGuides="1">
      <p:cViewPr>
        <p:scale>
          <a:sx n="122" d="100"/>
          <a:sy n="122" d="100"/>
        </p:scale>
        <p:origin x="288" y="-168"/>
      </p:cViewPr>
      <p:guideLst>
        <p:guide orient="horz" pos="1488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69975" y="685800"/>
            <a:ext cx="899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130426"/>
            <a:ext cx="15300564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3886200"/>
            <a:ext cx="126004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1" y="274639"/>
            <a:ext cx="405014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3" y="274639"/>
            <a:ext cx="11850436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8" y="4406901"/>
            <a:ext cx="1530056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8" y="2906713"/>
            <a:ext cx="1530056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1600201"/>
            <a:ext cx="79502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1600201"/>
            <a:ext cx="79502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1535113"/>
            <a:ext cx="79534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3" y="2174875"/>
            <a:ext cx="79534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88" y="1535113"/>
            <a:ext cx="79565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88" y="2174875"/>
            <a:ext cx="79565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4" y="273050"/>
            <a:ext cx="59220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59" y="273051"/>
            <a:ext cx="1006287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4" y="1435101"/>
            <a:ext cx="592209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6" y="4800600"/>
            <a:ext cx="10800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6" y="612775"/>
            <a:ext cx="1080039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6" y="5367338"/>
            <a:ext cx="10800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3" y="274638"/>
            <a:ext cx="162005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1600201"/>
            <a:ext cx="162005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3" y="6356351"/>
            <a:ext cx="4200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6356351"/>
            <a:ext cx="5700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5" y="6356351"/>
            <a:ext cx="4200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5"/>
          <p:cNvSpPr/>
          <p:nvPr/>
        </p:nvSpPr>
        <p:spPr>
          <a:xfrm>
            <a:off x="9401624" y="990600"/>
            <a:ext cx="7675907" cy="5181322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165178" y="990600"/>
            <a:ext cx="8077200" cy="51816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324424" y="1305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52237" y="1669618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980229" y="2020312"/>
            <a:ext cx="142222" cy="399948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222578" y="11887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35977" y="16733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763969" y="2131497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6700944" y="23221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</a:t>
            </a:r>
            <a:r>
              <a:rPr lang="en-US" sz="1600" dirty="0" err="1" smtClean="0">
                <a:solidFill>
                  <a:schemeClr val="bg1"/>
                </a:solidFill>
              </a:rPr>
              <a:t>:Export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 flipH="1">
            <a:off x="7230152" y="2783679"/>
            <a:ext cx="21800" cy="32361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7175752" y="2783679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61131" y="2023999"/>
            <a:ext cx="181909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32629" y="2131498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86156" y="1778884"/>
            <a:ext cx="204789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</a:t>
            </a:r>
            <a:r>
              <a:rPr lang="en-US" sz="1200" dirty="0">
                <a:solidFill>
                  <a:srgbClr val="0070C0"/>
                </a:solidFill>
              </a:rPr>
              <a:t>(“export </a:t>
            </a:r>
            <a:r>
              <a:rPr lang="en-US" sz="1200" dirty="0" err="1">
                <a:solidFill>
                  <a:srgbClr val="0070C0"/>
                </a:solidFill>
              </a:rPr>
              <a:t>ab.xml</a:t>
            </a:r>
            <a:r>
              <a:rPr lang="en-US" sz="1200" dirty="0">
                <a:solidFill>
                  <a:srgbClr val="0070C0"/>
                </a:solidFill>
              </a:rPr>
              <a:t>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736596" y="2712615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232" y="32609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737178" y="30596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149564" y="32526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9578" y="4800600"/>
            <a:ext cx="187065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132630" y="35047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172783" y="3476400"/>
            <a:ext cx="155369" cy="2086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330042" y="3533997"/>
            <a:ext cx="2967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30825" y="5566064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35842" y="3273964"/>
            <a:ext cx="25441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(ab, “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ab.xml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”)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215685" y="2667000"/>
            <a:ext cx="10425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 smtClean="0"/>
              <a:t>(“</a:t>
            </a:r>
            <a:r>
              <a:rPr lang="en-US" sz="1200" dirty="0" err="1" smtClean="0"/>
              <a:t>ab.xml</a:t>
            </a:r>
            <a:r>
              <a:rPr lang="en-US" sz="1200" dirty="0" smtClean="0"/>
              <a:t>”)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89686" y="1909564"/>
            <a:ext cx="18461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</a:t>
            </a:r>
            <a:r>
              <a:rPr lang="en-US" sz="1200" dirty="0"/>
              <a:t>(“export </a:t>
            </a:r>
            <a:r>
              <a:rPr lang="en-US" sz="1200" dirty="0" err="1"/>
              <a:t>ab.xml</a:t>
            </a:r>
            <a:r>
              <a:rPr lang="en-US" sz="1200" dirty="0"/>
              <a:t>”)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4829906" y="5329232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79361" y="45478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76165" y="490594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233242" y="536748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313919" y="5538863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153224" y="30371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711360" y="193924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ExportCommand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41969" y="266700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539326" y="2362201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642247" y="23622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539326" y="26670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978761" y="31944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13919" y="5157863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91803" y="218240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938897" y="24853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13043" y="32089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3" name="Rectangle 62"/>
          <p:cNvSpPr/>
          <p:nvPr/>
        </p:nvSpPr>
        <p:spPr>
          <a:xfrm>
            <a:off x="9547177" y="2447488"/>
            <a:ext cx="1676401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StorageManager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62"/>
          <p:cNvSpPr/>
          <p:nvPr/>
        </p:nvSpPr>
        <p:spPr>
          <a:xfrm>
            <a:off x="12256030" y="2606773"/>
            <a:ext cx="1331815" cy="52137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XmlAddress</a:t>
            </a:r>
            <a:r>
              <a:rPr lang="en-US" sz="1600" dirty="0" smtClean="0">
                <a:solidFill>
                  <a:schemeClr val="bg1"/>
                </a:solidFill>
              </a:rPr>
              <a:t/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BookStorage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0385378" y="2794248"/>
            <a:ext cx="0" cy="322555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2921938" y="3037187"/>
            <a:ext cx="0" cy="298261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7328152" y="4796641"/>
            <a:ext cx="2969761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297913" y="3533997"/>
            <a:ext cx="174726" cy="12666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0472639" y="3581400"/>
            <a:ext cx="23619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2834575" y="3581400"/>
            <a:ext cx="172977" cy="11309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/>
          <p:cNvSpPr txBox="1"/>
          <p:nvPr/>
        </p:nvSpPr>
        <p:spPr>
          <a:xfrm>
            <a:off x="10325373" y="3329250"/>
            <a:ext cx="248920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saveAddressBook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(ab, “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ab.xml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</a:rPr>
              <a:t>”)</a:t>
            </a:r>
            <a:endParaRPr lang="en-US" sz="1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8" name="Freeform 87"/>
          <p:cNvSpPr/>
          <p:nvPr/>
        </p:nvSpPr>
        <p:spPr>
          <a:xfrm rot="18999002" flipV="1">
            <a:off x="13039523" y="3692770"/>
            <a:ext cx="264308" cy="18448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Rectangle 88"/>
          <p:cNvSpPr/>
          <p:nvPr/>
        </p:nvSpPr>
        <p:spPr>
          <a:xfrm flipH="1">
            <a:off x="12960765" y="3851370"/>
            <a:ext cx="154811" cy="26768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988211" y="3572814"/>
            <a:ext cx="23571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validateFilePath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ab.xml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”)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" name="Freeform 91"/>
          <p:cNvSpPr/>
          <p:nvPr/>
        </p:nvSpPr>
        <p:spPr>
          <a:xfrm rot="1184265" flipV="1">
            <a:off x="13063409" y="4095989"/>
            <a:ext cx="264308" cy="18448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4" name="Straight Arrow Connector 93"/>
          <p:cNvCxnSpPr/>
          <p:nvPr/>
        </p:nvCxnSpPr>
        <p:spPr>
          <a:xfrm flipV="1">
            <a:off x="10479795" y="4717656"/>
            <a:ext cx="2450777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5414578" y="3037186"/>
            <a:ext cx="0" cy="298261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62"/>
          <p:cNvSpPr/>
          <p:nvPr/>
        </p:nvSpPr>
        <p:spPr>
          <a:xfrm>
            <a:off x="14662524" y="2879790"/>
            <a:ext cx="1504107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XmlFileStorage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5328089" y="4401739"/>
            <a:ext cx="166316" cy="229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2972822" y="4409303"/>
            <a:ext cx="23619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265060" y="4167298"/>
            <a:ext cx="18074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saveDataToFile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(f, ab)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5369488" y="4416280"/>
            <a:ext cx="156285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Saves data to file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61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Low Weng Fei</cp:lastModifiedBy>
  <cp:revision>80</cp:revision>
  <dcterms:created xsi:type="dcterms:W3CDTF">2016-07-22T14:33:02Z</dcterms:created>
  <dcterms:modified xsi:type="dcterms:W3CDTF">2017-11-07T12:22:40Z</dcterms:modified>
</cp:coreProperties>
</file>