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2B232-3134-4900-B2E5-83AF01EC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B9F2E-B5E9-4D39-9731-A83ECF06D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D163A-BED9-4DCE-A6C5-69671033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DA7C1-B41B-4CA4-9220-FC80C3A6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6B60A-9604-4BB2-A677-74923506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8136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4C405-C1B8-4732-8E7C-6FB3F73C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D41B2-E829-4ACC-9FD0-F8A33599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51178-6834-42F6-B793-DA2A2CA5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8EB43-C177-4042-97C0-771BFB1F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5DF84-919B-449E-9015-BEF77D95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5799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5F2B9B-109B-4E00-93D0-5A934810C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BA842-99B9-475A-AC05-8E5F430F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33B78-1682-43CB-9D35-4E9351AF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508F9-CF6E-4041-8656-02BDE158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A3DE6-938D-446C-A420-C98BC2AD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284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3D89A-6804-47A3-AE33-8FF97976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3A8F3-E4A8-4655-AB18-CC4AA4D9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024D4-063A-4896-BC64-18682343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6936F-A7C0-42DD-B690-3E3161A2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1F81D-EAD9-44EB-BEB9-0569613A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6247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FEAA4-CFCB-40D4-AFDF-455F1350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1DDF3-256C-4094-A94F-2D707081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98D24-DB7B-4768-948E-479D6CF2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21A56-D19E-4993-8961-32CE426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C5D97-08E4-40CF-BD95-6B012C0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239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6933-3226-4DBC-A09A-0623F541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C7EA5-7189-42FD-AB73-0EECE866A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7792E-B869-46E1-BD75-C9923382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326ED-EE50-4D11-B724-DFE3688C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DD8B2-6687-41FA-9779-9D0A511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B00EB-2C2F-4012-BD3F-8C79005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5396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4F46-2BEA-4CE1-842C-93078910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927EF-B213-456F-BC40-99FE073E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3E1FEE-D002-49FB-B97F-264ADD8A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560E4-3DD1-4CAA-8A8F-2D5480BC4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C274C3-21E4-42BD-AAAD-DE12843E4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AF1951-42E4-4168-A08E-E3DCF598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48D43B-B4CA-4D19-80A6-415B0F5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D665B-02C3-4F5E-8BEB-25EC6253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6370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2510-D519-421C-938B-7783E1E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E7DD6-6FB8-428D-B618-37A41785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158105-1152-4F7F-98C3-5AB1C85A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DD3CBF-F327-42C9-998B-9E9979F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137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9B8A06-79D1-4A67-AD75-CC190747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580AA2-D17C-4EAD-A2D3-483231BA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126EB-9198-43F7-A25B-0EA866C1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957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FB243-4FF4-44C4-BDE0-AA409ECC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5CFDE-6C2E-4718-9643-2F37D908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B60AE-D791-489D-A194-378A5C14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84707-E1F3-4DBA-8A64-1467D7E5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084AF-D064-419A-8B60-C919F1DF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1BF63-7D43-4431-B5FE-F1898D7B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0130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CB0D2-7E09-4F5A-B528-B6366C51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D059F-958A-4FE9-BED3-4F178CF83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0D15C-712E-4CEC-B5C3-96B66116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F990D-4D86-4AA9-8817-6B4B0677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B1D1D-3BB1-4D60-8FB4-10F3B82E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6D53D-1168-471C-981A-0B458340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268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34CC19-1794-46D0-81E9-E4EA18E7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F547A-15B0-404A-891A-2BDC9C73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03792-0FF7-40BD-A0E3-BB4DF1EE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7E84-ED92-4C14-9959-14339D47EFBA}" type="datetimeFigureOut">
              <a:rPr lang="zh-SG" altLang="en-US" smtClean="0"/>
              <a:t>2017/11/13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B1B90-F001-4FA7-8F4B-72F05F5D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C0A4C-77F8-440D-9D53-11CA69789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05FF-0DCC-44AD-AC06-654365B58E8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766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747C1D-EB1E-4367-A8EA-F563A7E4EB62}"/>
              </a:ext>
            </a:extLst>
          </p:cNvPr>
          <p:cNvSpPr txBox="1"/>
          <p:nvPr/>
        </p:nvSpPr>
        <p:spPr>
          <a:xfrm>
            <a:off x="2515984" y="2823555"/>
            <a:ext cx="1407623" cy="49244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300" b="1" dirty="0"/>
              <a:t>&lt;&lt;e</a:t>
            </a:r>
            <a:r>
              <a:rPr lang="en-US" altLang="zh-SG" sz="1300" b="1" dirty="0"/>
              <a:t>numeration&gt;&gt;</a:t>
            </a:r>
          </a:p>
          <a:p>
            <a:pPr algn="ctr"/>
            <a:r>
              <a:rPr lang="en-US" altLang="zh-SG" sz="1300" b="1" dirty="0" err="1"/>
              <a:t>ImportType</a:t>
            </a:r>
            <a:endParaRPr lang="zh-SG" altLang="en-US" sz="13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EC99DC-FEBB-4053-BC0D-7883646A35B1}"/>
              </a:ext>
            </a:extLst>
          </p:cNvPr>
          <p:cNvSpPr txBox="1"/>
          <p:nvPr/>
        </p:nvSpPr>
        <p:spPr>
          <a:xfrm>
            <a:off x="2515984" y="3315998"/>
            <a:ext cx="1407623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SG" sz="1200" dirty="0"/>
              <a:t>XML</a:t>
            </a:r>
          </a:p>
          <a:p>
            <a:r>
              <a:rPr lang="en-US" altLang="zh-SG" sz="1200" dirty="0"/>
              <a:t>SCRIPT</a:t>
            </a:r>
          </a:p>
          <a:p>
            <a:r>
              <a:rPr lang="en-US" altLang="zh-SG" sz="1200" dirty="0"/>
              <a:t>NUSMODS</a:t>
            </a:r>
            <a:endParaRPr lang="zh-SG" altLang="en-US" sz="1200" dirty="0"/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851282BC-5495-4152-947D-BB156C80BFFB}"/>
              </a:ext>
            </a:extLst>
          </p:cNvPr>
          <p:cNvSpPr/>
          <p:nvPr/>
        </p:nvSpPr>
        <p:spPr>
          <a:xfrm>
            <a:off x="4552603" y="1422862"/>
            <a:ext cx="1726277" cy="455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{abstract}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 err="1">
                <a:solidFill>
                  <a:srgbClr val="0070C0"/>
                </a:solidFill>
              </a:rPr>
              <a:t>UndoableCommand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66DE3AE-7E21-499F-A3C5-4A824D741E71}"/>
              </a:ext>
            </a:extLst>
          </p:cNvPr>
          <p:cNvSpPr/>
          <p:nvPr/>
        </p:nvSpPr>
        <p:spPr>
          <a:xfrm>
            <a:off x="4901736" y="477982"/>
            <a:ext cx="1028009" cy="455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Command</a:t>
            </a:r>
            <a:endParaRPr lang="en-SG" sz="1400" b="1" dirty="0">
              <a:solidFill>
                <a:srgbClr val="0070C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E7B00C-1F69-4A7E-AE51-7BF6ACFA3CF8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415741" y="933795"/>
            <a:ext cx="1" cy="4890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02">
            <a:extLst>
              <a:ext uri="{FF2B5EF4-FFF2-40B4-BE49-F238E27FC236}">
                <a16:creationId xmlns:a16="http://schemas.microsoft.com/office/drawing/2014/main" id="{9B9769F5-9EB2-402E-8B06-BDB316367078}"/>
              </a:ext>
            </a:extLst>
          </p:cNvPr>
          <p:cNvSpPr/>
          <p:nvPr/>
        </p:nvSpPr>
        <p:spPr>
          <a:xfrm rot="10800000" flipV="1">
            <a:off x="5280488" y="93379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552D6A47-A39E-4695-AC75-F4421DA61BFD}"/>
              </a:ext>
            </a:extLst>
          </p:cNvPr>
          <p:cNvSpPr/>
          <p:nvPr/>
        </p:nvSpPr>
        <p:spPr>
          <a:xfrm>
            <a:off x="4681450" y="2367742"/>
            <a:ext cx="1468580" cy="455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{abstract}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 err="1">
                <a:solidFill>
                  <a:srgbClr val="0070C0"/>
                </a:solidFill>
              </a:rPr>
              <a:t>ImportCommand</a:t>
            </a:r>
            <a:endParaRPr lang="en-SG" sz="1400" b="1" dirty="0">
              <a:solidFill>
                <a:srgbClr val="0070C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C1524D-71ED-4F3A-B6BB-6196A60E474E}"/>
              </a:ext>
            </a:extLst>
          </p:cNvPr>
          <p:cNvCxnSpPr/>
          <p:nvPr/>
        </p:nvCxnSpPr>
        <p:spPr>
          <a:xfrm>
            <a:off x="5415742" y="1871054"/>
            <a:ext cx="1" cy="4890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02">
            <a:extLst>
              <a:ext uri="{FF2B5EF4-FFF2-40B4-BE49-F238E27FC236}">
                <a16:creationId xmlns:a16="http://schemas.microsoft.com/office/drawing/2014/main" id="{27F3EF2D-E138-4848-A8F9-2ABE5F29E4B4}"/>
              </a:ext>
            </a:extLst>
          </p:cNvPr>
          <p:cNvSpPr/>
          <p:nvPr/>
        </p:nvSpPr>
        <p:spPr>
          <a:xfrm rot="10800000" flipV="1">
            <a:off x="5280489" y="187105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839CDFE3-4AA0-4356-BDBE-F25DC3AF495C}"/>
              </a:ext>
            </a:extLst>
          </p:cNvPr>
          <p:cNvSpPr/>
          <p:nvPr/>
        </p:nvSpPr>
        <p:spPr>
          <a:xfrm>
            <a:off x="6956365" y="2367741"/>
            <a:ext cx="2143294" cy="455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ImportXmlCommand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8" name="Rectangle 62">
            <a:extLst>
              <a:ext uri="{FF2B5EF4-FFF2-40B4-BE49-F238E27FC236}">
                <a16:creationId xmlns:a16="http://schemas.microsoft.com/office/drawing/2014/main" id="{67C61086-9E26-48E5-BC53-1E5463BCFE3C}"/>
              </a:ext>
            </a:extLst>
          </p:cNvPr>
          <p:cNvSpPr/>
          <p:nvPr/>
        </p:nvSpPr>
        <p:spPr>
          <a:xfrm>
            <a:off x="6956366" y="3183350"/>
            <a:ext cx="2143297" cy="455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ImportScriptCommand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9" name="Rectangle 62">
            <a:extLst>
              <a:ext uri="{FF2B5EF4-FFF2-40B4-BE49-F238E27FC236}">
                <a16:creationId xmlns:a16="http://schemas.microsoft.com/office/drawing/2014/main" id="{3692B58C-8799-4937-8797-E011F6A55772}"/>
              </a:ext>
            </a:extLst>
          </p:cNvPr>
          <p:cNvSpPr/>
          <p:nvPr/>
        </p:nvSpPr>
        <p:spPr>
          <a:xfrm>
            <a:off x="6956365" y="4006579"/>
            <a:ext cx="2143299" cy="455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ImportNusmodsCommand</a:t>
            </a:r>
            <a:endParaRPr lang="en-SG" sz="1400" b="1" dirty="0">
              <a:solidFill>
                <a:srgbClr val="0070C0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160A522-3FA7-430B-97BE-48273C45AF04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6150030" y="2595648"/>
            <a:ext cx="8063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02">
            <a:extLst>
              <a:ext uri="{FF2B5EF4-FFF2-40B4-BE49-F238E27FC236}">
                <a16:creationId xmlns:a16="http://schemas.microsoft.com/office/drawing/2014/main" id="{52AC9293-0750-4918-9C8D-24A660BD40C9}"/>
              </a:ext>
            </a:extLst>
          </p:cNvPr>
          <p:cNvSpPr/>
          <p:nvPr/>
        </p:nvSpPr>
        <p:spPr>
          <a:xfrm rot="5400000" flipV="1">
            <a:off x="6102540" y="250788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133">
            <a:extLst>
              <a:ext uri="{FF2B5EF4-FFF2-40B4-BE49-F238E27FC236}">
                <a16:creationId xmlns:a16="http://schemas.microsoft.com/office/drawing/2014/main" id="{674B6481-C6A9-4933-BB5D-2057384259FF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6325554" y="2595649"/>
            <a:ext cx="630812" cy="8156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33">
            <a:extLst>
              <a:ext uri="{FF2B5EF4-FFF2-40B4-BE49-F238E27FC236}">
                <a16:creationId xmlns:a16="http://schemas.microsoft.com/office/drawing/2014/main" id="{7F490AD0-FEDC-49F8-8E8D-E3BF8B5DCA58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6325554" y="2595649"/>
            <a:ext cx="630811" cy="163883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2">
            <a:extLst>
              <a:ext uri="{FF2B5EF4-FFF2-40B4-BE49-F238E27FC236}">
                <a16:creationId xmlns:a16="http://schemas.microsoft.com/office/drawing/2014/main" id="{5BB0AE09-B407-478A-B107-F458B36CC8AE}"/>
              </a:ext>
            </a:extLst>
          </p:cNvPr>
          <p:cNvSpPr/>
          <p:nvPr/>
        </p:nvSpPr>
        <p:spPr>
          <a:xfrm>
            <a:off x="4681450" y="2823555"/>
            <a:ext cx="1468580" cy="455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bg1"/>
                </a:solidFill>
              </a:rPr>
              <a:t>importType</a:t>
            </a:r>
            <a:endParaRPr lang="en-SG" sz="1200" b="1" dirty="0">
              <a:solidFill>
                <a:schemeClr val="bg1"/>
              </a:solidFill>
            </a:endParaRPr>
          </a:p>
          <a:p>
            <a:r>
              <a:rPr lang="en-SG" sz="1200" b="1" dirty="0">
                <a:solidFill>
                  <a:schemeClr val="bg1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90146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Yunpeng Niu</dc:creator>
  <cp:lastModifiedBy>Yunpeng Niu</cp:lastModifiedBy>
  <cp:revision>18</cp:revision>
  <dcterms:created xsi:type="dcterms:W3CDTF">2017-11-13T07:14:38Z</dcterms:created>
  <dcterms:modified xsi:type="dcterms:W3CDTF">2017-11-13T07:29:26Z</dcterms:modified>
</cp:coreProperties>
</file>