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04" y="-4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23-Oct-17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0070C0"/>
                </a:solidFill>
              </a:rPr>
              <a:t>Logic</a:t>
            </a:r>
            <a:endParaRPr lang="en-SG" sz="1200" b="1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err="1">
                <a:solidFill>
                  <a:schemeClr val="bg1"/>
                </a:solidFill>
              </a:rPr>
              <a:t>CommandResult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err="1">
                <a:solidFill>
                  <a:srgbClr val="0070C0"/>
                </a:solidFill>
              </a:rPr>
              <a:t>XYZCommand</a:t>
            </a:r>
            <a:endParaRPr lang="en-SG" sz="1050" b="1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err="1">
                <a:solidFill>
                  <a:schemeClr val="bg1"/>
                </a:solidFill>
              </a:rPr>
              <a:t>LogicManager</a:t>
            </a:r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066800" y="4787538"/>
            <a:ext cx="3397521" cy="3286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Model</a:t>
            </a:r>
            <a:endParaRPr lang="en-SG" sz="1100" b="1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rgbClr val="0070C0"/>
                </a:solidFill>
              </a:rPr>
              <a:t>{abstract}</a:t>
            </a:r>
            <a:br>
              <a:rPr lang="en-US" sz="1050" b="1">
                <a:solidFill>
                  <a:srgbClr val="0070C0"/>
                </a:solidFill>
              </a:rPr>
            </a:br>
            <a:r>
              <a:rPr lang="en-US" sz="1050" b="1">
                <a:solidFill>
                  <a:srgbClr val="0070C0"/>
                </a:solidFill>
              </a:rPr>
              <a:t>Command</a:t>
            </a:r>
            <a:endParaRPr lang="en-SG" sz="1050" b="1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err="1">
                <a:solidFill>
                  <a:schemeClr val="bg1"/>
                </a:solidFill>
              </a:rPr>
              <a:t>AddressBook</a:t>
            </a:r>
            <a:endParaRPr lang="en-US" sz="1050">
              <a:solidFill>
                <a:schemeClr val="bg1"/>
              </a:solidFill>
            </a:endParaRPr>
          </a:p>
          <a:p>
            <a:pPr algn="ctr"/>
            <a:r>
              <a:rPr lang="en-US" sz="1050">
                <a:solidFill>
                  <a:schemeClr val="bg1"/>
                </a:solidFill>
              </a:rPr>
              <a:t>Parser</a:t>
            </a:r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Logic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cxnSpLocks/>
          </p:cNvCxnSpPr>
          <p:nvPr/>
        </p:nvCxnSpPr>
        <p:spPr>
          <a:xfrm>
            <a:off x="2281833" y="3939492"/>
            <a:ext cx="4678437" cy="287588"/>
          </a:xfrm>
          <a:prstGeom prst="bentConnector3">
            <a:avLst>
              <a:gd name="adj1" fmla="val 16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3504751" y="4007337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>
                  <a:solidFill>
                    <a:srgbClr val="0070C0"/>
                  </a:solidFill>
                </a:rPr>
                <a:t>produces</a:t>
              </a:r>
              <a:endParaRPr lang="en-SG" sz="110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>
                <a:solidFill>
                  <a:srgbClr val="0070C0"/>
                </a:solidFill>
              </a:rPr>
              <a:t>1</a:t>
            </a:r>
            <a:endParaRPr lang="en-SG" sz="110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Prefix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err="1">
                <a:solidFill>
                  <a:schemeClr val="bg1"/>
                </a:solidFill>
              </a:rPr>
              <a:t>CliSyntax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err="1">
                <a:solidFill>
                  <a:schemeClr val="bg1"/>
                </a:solidFill>
              </a:rPr>
              <a:t>ParserUtil</a:t>
            </a:r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>
                <a:solidFill>
                  <a:schemeClr val="bg1"/>
                </a:solidFill>
              </a:rPr>
              <a:t>Argument</a:t>
            </a:r>
            <a:br>
              <a:rPr lang="en-SG" sz="1050">
                <a:solidFill>
                  <a:schemeClr val="bg1"/>
                </a:solidFill>
              </a:rPr>
            </a:br>
            <a:r>
              <a:rPr lang="en-SG" sz="105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History</a:t>
            </a:r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>
                <a:solidFill>
                  <a:srgbClr val="0070C0"/>
                </a:solidFill>
              </a:rPr>
              <a:t>1</a:t>
            </a:r>
            <a:endParaRPr lang="en-SG" sz="110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>
                <a:solidFill>
                  <a:schemeClr val="bg1"/>
                </a:solidFill>
              </a:rPr>
              <a:t>Parser</a:t>
            </a:r>
            <a:endParaRPr lang="en-SG" sz="1050" b="1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err="1">
                <a:solidFill>
                  <a:schemeClr val="bg1"/>
                </a:solidFill>
              </a:rPr>
              <a:t>XYZCommand</a:t>
            </a:r>
            <a:endParaRPr lang="en-US" sz="1050" b="1">
              <a:solidFill>
                <a:schemeClr val="bg1"/>
              </a:solidFill>
            </a:endParaRPr>
          </a:p>
          <a:p>
            <a:pPr algn="ctr"/>
            <a:r>
              <a:rPr lang="en-US" sz="1050" b="1">
                <a:solidFill>
                  <a:schemeClr val="bg1"/>
                </a:solidFill>
              </a:rPr>
              <a:t>Parser</a:t>
            </a:r>
            <a:endParaRPr lang="en-SG" sz="1050" b="1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err="1">
                <a:solidFill>
                  <a:schemeClr val="bg1"/>
                </a:solidFill>
              </a:rPr>
              <a:t>XYZCommand</a:t>
            </a:r>
            <a:r>
              <a:rPr lang="en-US" sz="1050">
                <a:solidFill>
                  <a:schemeClr val="bg1"/>
                </a:solidFill>
              </a:rPr>
              <a:t> = </a:t>
            </a:r>
            <a:r>
              <a:rPr lang="en-US" sz="1050" err="1">
                <a:solidFill>
                  <a:schemeClr val="bg1"/>
                </a:solidFill>
              </a:rPr>
              <a:t>AddCommand</a:t>
            </a:r>
            <a:r>
              <a:rPr lang="en-US" sz="1050">
                <a:solidFill>
                  <a:schemeClr val="bg1"/>
                </a:solidFill>
              </a:rPr>
              <a:t>, </a:t>
            </a:r>
            <a:r>
              <a:rPr lang="en-US" sz="1050" err="1">
                <a:solidFill>
                  <a:schemeClr val="bg1"/>
                </a:solidFill>
              </a:rPr>
              <a:t>FindCommand</a:t>
            </a:r>
            <a:r>
              <a:rPr lang="en-US" sz="1050">
                <a:solidFill>
                  <a:schemeClr val="bg1"/>
                </a:solidFill>
              </a:rPr>
              <a:t>, etc.</a:t>
            </a:r>
          </a:p>
        </p:txBody>
      </p:sp>
      <p:sp>
        <p:nvSpPr>
          <p:cNvPr id="59" name="Rectangle 62"/>
          <p:cNvSpPr/>
          <p:nvPr/>
        </p:nvSpPr>
        <p:spPr>
          <a:xfrm>
            <a:off x="2334221" y="3058789"/>
            <a:ext cx="75869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err="1">
                <a:solidFill>
                  <a:schemeClr val="bg1"/>
                </a:solidFill>
              </a:rPr>
              <a:t>UndoRedo</a:t>
            </a:r>
            <a:endParaRPr lang="en-US" sz="1050">
              <a:solidFill>
                <a:schemeClr val="bg1"/>
              </a:solidFill>
            </a:endParaRPr>
          </a:p>
          <a:p>
            <a:pPr algn="ctr"/>
            <a:r>
              <a:rPr lang="en-US" sz="1050">
                <a:solidFill>
                  <a:schemeClr val="bg1"/>
                </a:solidFill>
              </a:rPr>
              <a:t>Stack</a:t>
            </a:r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61" name="Straight Arrow Connector 57"/>
          <p:cNvCxnSpPr>
            <a:endCxn id="59" idx="2"/>
          </p:cNvCxnSpPr>
          <p:nvPr/>
        </p:nvCxnSpPr>
        <p:spPr>
          <a:xfrm flipV="1">
            <a:off x="2713568" y="3405549"/>
            <a:ext cx="1" cy="17798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2724741" y="341825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>
                <a:solidFill>
                  <a:srgbClr val="0070C0"/>
                </a:solidFill>
              </a:rPr>
              <a:t>1</a:t>
            </a:r>
            <a:endParaRPr lang="en-SG" sz="1100">
              <a:solidFill>
                <a:srgbClr val="0070C0"/>
              </a:solidFill>
            </a:endParaRPr>
          </a:p>
        </p:txBody>
      </p:sp>
      <p:sp>
        <p:nvSpPr>
          <p:cNvPr id="64" name="Rectangle 65">
            <a:extLst>
              <a:ext uri="{FF2B5EF4-FFF2-40B4-BE49-F238E27FC236}">
                <a16:creationId xmlns:a16="http://schemas.microsoft.com/office/drawing/2014/main" id="{3F4B8BA7-5DA9-4E0B-B5A2-7C809ECD2DE1}"/>
              </a:ext>
            </a:extLst>
          </p:cNvPr>
          <p:cNvSpPr/>
          <p:nvPr/>
        </p:nvSpPr>
        <p:spPr>
          <a:xfrm>
            <a:off x="4746702" y="4787540"/>
            <a:ext cx="3397521" cy="3286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Storage</a:t>
            </a:r>
            <a:endParaRPr lang="en-SG" sz="1100" b="1">
              <a:solidFill>
                <a:schemeClr val="bg1"/>
              </a:solidFill>
            </a:endParaRPr>
          </a:p>
        </p:txBody>
      </p:sp>
      <p:cxnSp>
        <p:nvCxnSpPr>
          <p:cNvPr id="71" name="Elbow Connector 63">
            <a:extLst>
              <a:ext uri="{FF2B5EF4-FFF2-40B4-BE49-F238E27FC236}">
                <a16:creationId xmlns:a16="http://schemas.microsoft.com/office/drawing/2014/main" id="{2998B4A2-F985-4669-9AD1-3A4AA37B35C9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2765561" y="4417358"/>
            <a:ext cx="4194708" cy="370180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何珈霖</cp:lastModifiedBy>
  <cp:revision>2</cp:revision>
  <dcterms:modified xsi:type="dcterms:W3CDTF">2017-10-23T14:32:44Z</dcterms:modified>
</cp:coreProperties>
</file>