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60860" y="9144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20105" y="1229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47919" y="15934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75911" y="19441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74148" y="11088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87547" y="15934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15540" y="20516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139042" y="22994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62842" y="22994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43940" y="1947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24940" y="1676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72932" y="21981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80381" y="31698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46068" y="25640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28311" y="28194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82041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63448" y="34171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237293" y="42956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19692" y="34467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22149" y="17919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09715" y="44768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2230" y="46317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363948" y="34679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51167" y="42850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222715" y="45855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61752" y="25915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596520" y="29161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527408" y="33391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24486" y="36439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22715" y="36611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9840" y="49440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72936" y="19460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228311" y="34171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45205" y="20497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228958" y="47222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268244" y="39878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BFA3722-C3DD-4BF5-815F-9CFBE6942C90}"/>
              </a:ext>
            </a:extLst>
          </p:cNvPr>
          <p:cNvSpPr txBox="1"/>
          <p:nvPr/>
        </p:nvSpPr>
        <p:spPr>
          <a:xfrm>
            <a:off x="5505053" y="37862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608805" y="41109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127367" y="38785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33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Yunpeng Niu</cp:lastModifiedBy>
  <cp:revision>74</cp:revision>
  <dcterms:created xsi:type="dcterms:W3CDTF">2016-07-22T14:33:02Z</dcterms:created>
  <dcterms:modified xsi:type="dcterms:W3CDTF">2017-10-22T09:23:31Z</dcterms:modified>
</cp:coreProperties>
</file>