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100" d="100"/>
          <a:sy n="100" d="100"/>
        </p:scale>
        <p:origin x="1690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947935" cy="3121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cxnSpLocks/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</p:cNvCxnSpPr>
          <p:nvPr/>
        </p:nvCxnSpPr>
        <p:spPr>
          <a:xfrm rot="16200000" flipH="1">
            <a:off x="7169432" y="3562218"/>
            <a:ext cx="876785" cy="22744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</p:cNvCxnSpPr>
          <p:nvPr/>
        </p:nvCxnSpPr>
        <p:spPr>
          <a:xfrm rot="16200000" flipV="1">
            <a:off x="5947327" y="2132349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85">
            <a:extLst>
              <a:ext uri="{FF2B5EF4-FFF2-40B4-BE49-F238E27FC236}">
                <a16:creationId xmlns:a16="http://schemas.microsoft.com/office/drawing/2014/main" id="{BA61EAAE-9830-41E3-A4D2-F41D20FCA1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70525" y="3143665"/>
            <a:ext cx="876785" cy="22744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4" name="Rectangle 8">
            <a:extLst>
              <a:ext uri="{FF2B5EF4-FFF2-40B4-BE49-F238E27FC236}">
                <a16:creationId xmlns:a16="http://schemas.microsoft.com/office/drawing/2014/main" id="{62C4718A-3DA0-41C6-9E83-C2CC39C8EA5C}"/>
              </a:ext>
            </a:extLst>
          </p:cNvPr>
          <p:cNvSpPr/>
          <p:nvPr/>
        </p:nvSpPr>
        <p:spPr>
          <a:xfrm>
            <a:off x="7721546" y="3975402"/>
            <a:ext cx="127005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AppointmentList</a:t>
            </a:r>
            <a:endParaRPr lang="en-SG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36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Eric</cp:lastModifiedBy>
  <cp:revision>64</cp:revision>
  <dcterms:created xsi:type="dcterms:W3CDTF">2016-07-22T14:33:02Z</dcterms:created>
  <dcterms:modified xsi:type="dcterms:W3CDTF">2017-11-08T03:05:45Z</dcterms:modified>
</cp:coreProperties>
</file>