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7618" y="1447800"/>
            <a:ext cx="4917083" cy="4724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F5AE774B-3FB1-446B-9F36-C7A43237EE4B}"/>
              </a:ext>
            </a:extLst>
          </p:cNvPr>
          <p:cNvSpPr/>
          <p:nvPr/>
        </p:nvSpPr>
        <p:spPr>
          <a:xfrm>
            <a:off x="2571433" y="54193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CalendarView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EA017C9-A7DE-4BBE-A842-FDA4BE3CE523}"/>
              </a:ext>
            </a:extLst>
          </p:cNvPr>
          <p:cNvCxnSpPr/>
          <p:nvPr/>
        </p:nvCxnSpPr>
        <p:spPr>
          <a:xfrm rot="16200000" flipH="1">
            <a:off x="1182391" y="412688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4654004A-CB15-4904-8790-F5038F4C70C1}"/>
              </a:ext>
            </a:extLst>
          </p:cNvPr>
          <p:cNvCxnSpPr/>
          <p:nvPr/>
        </p:nvCxnSpPr>
        <p:spPr>
          <a:xfrm rot="5400000">
            <a:off x="3205865" y="324768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2017-10-29T04:14:07Z</dcterms:modified>
</cp:coreProperties>
</file>