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70" r:id="rId3"/>
    <p:sldId id="268" r:id="rId4"/>
    <p:sldId id="269" r:id="rId5"/>
    <p:sldId id="271" r:id="rId6"/>
    <p:sldId id="272" r:id="rId7"/>
    <p:sldId id="273" r:id="rId8"/>
    <p:sldId id="274" r:id="rId9"/>
    <p:sldId id="275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1554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deletePersons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66A559FD-C3AD-4BEC-9C86-49C440D0C16D}"/>
              </a:ext>
            </a:extLst>
          </p:cNvPr>
          <p:cNvGrpSpPr/>
          <p:nvPr/>
        </p:nvGrpSpPr>
        <p:grpSpPr>
          <a:xfrm>
            <a:off x="1937610" y="2143350"/>
            <a:ext cx="6368190" cy="4071730"/>
            <a:chOff x="1937610" y="2143350"/>
            <a:chExt cx="6368190" cy="4071730"/>
          </a:xfrm>
        </p:grpSpPr>
        <p:sp>
          <p:nvSpPr>
            <p:cNvPr id="81" name="Rectangle 65"/>
            <p:cNvSpPr/>
            <p:nvPr/>
          </p:nvSpPr>
          <p:spPr>
            <a:xfrm>
              <a:off x="2547210" y="2143350"/>
              <a:ext cx="4343399" cy="400028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3156810" y="2214794"/>
              <a:ext cx="1093635" cy="69055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:Export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19" idx="2"/>
            </p:cNvCxnSpPr>
            <p:nvPr/>
          </p:nvCxnSpPr>
          <p:spPr>
            <a:xfrm flipH="1">
              <a:off x="3688038" y="2905350"/>
              <a:ext cx="15590" cy="330973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614010" y="3074382"/>
              <a:ext cx="185759" cy="299761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56934" y="2918239"/>
              <a:ext cx="132322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Execute()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3777656" y="3170858"/>
              <a:ext cx="714911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817835" y="3888583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6377689" y="5628905"/>
              <a:ext cx="185760" cy="1728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5" name="Straight Arrow Connector 74"/>
            <p:cNvCxnSpPr>
              <a:cxnSpLocks/>
            </p:cNvCxnSpPr>
            <p:nvPr/>
          </p:nvCxnSpPr>
          <p:spPr>
            <a:xfrm>
              <a:off x="3817835" y="4419601"/>
              <a:ext cx="3752875" cy="3024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cxnSpLocks/>
            </p:cNvCxnSpPr>
            <p:nvPr/>
          </p:nvCxnSpPr>
          <p:spPr>
            <a:xfrm>
              <a:off x="3819996" y="4724400"/>
              <a:ext cx="3750714" cy="7227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62"/>
            <p:cNvSpPr/>
            <p:nvPr/>
          </p:nvSpPr>
          <p:spPr>
            <a:xfrm>
              <a:off x="5653972" y="5168817"/>
              <a:ext cx="1590354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result:Command</a:t>
              </a:r>
              <a:r>
                <a:rPr lang="en-US" sz="1600" dirty="0">
                  <a:solidFill>
                    <a:schemeClr val="bg1"/>
                  </a:solidFill>
                </a:rPr>
                <a:t> 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Straight Arrow Connector 89"/>
            <p:cNvCxnSpPr>
              <a:cxnSpLocks/>
            </p:cNvCxnSpPr>
            <p:nvPr/>
          </p:nvCxnSpPr>
          <p:spPr>
            <a:xfrm>
              <a:off x="3799769" y="5801718"/>
              <a:ext cx="2577920" cy="9425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62"/>
            <p:cNvSpPr/>
            <p:nvPr/>
          </p:nvSpPr>
          <p:spPr>
            <a:xfrm>
              <a:off x="4492567" y="2761601"/>
              <a:ext cx="1947629" cy="55415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ExportToFileRequestEvent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Arrow Connector 12"/>
            <p:cNvCxnSpPr>
              <a:cxnSpLocks/>
              <a:endCxn id="84" idx="1"/>
            </p:cNvCxnSpPr>
            <p:nvPr/>
          </p:nvCxnSpPr>
          <p:spPr>
            <a:xfrm>
              <a:off x="3817835" y="5399586"/>
              <a:ext cx="1836137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1875A2F-5ED4-42FF-8403-C14AB94FA994}"/>
                </a:ext>
              </a:extLst>
            </p:cNvPr>
            <p:cNvCxnSpPr>
              <a:cxnSpLocks/>
            </p:cNvCxnSpPr>
            <p:nvPr/>
          </p:nvCxnSpPr>
          <p:spPr>
            <a:xfrm>
              <a:off x="1937610" y="3176749"/>
              <a:ext cx="1676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0125B4D-DC6A-4595-8C20-9B9B8B0D23AE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>
              <a:off x="5466382" y="3315756"/>
              <a:ext cx="0" cy="72284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766847-E022-42A3-8099-A868187833BF}"/>
                </a:ext>
              </a:extLst>
            </p:cNvPr>
            <p:cNvSpPr/>
            <p:nvPr/>
          </p:nvSpPr>
          <p:spPr>
            <a:xfrm>
              <a:off x="5343500" y="3293717"/>
              <a:ext cx="201677" cy="59486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63" name="Rectangle 11">
              <a:extLst>
                <a:ext uri="{FF2B5EF4-FFF2-40B4-BE49-F238E27FC236}">
                  <a16:creationId xmlns:a16="http://schemas.microsoft.com/office/drawing/2014/main" id="{85BB560E-2FA9-451C-9EED-91E411602686}"/>
                </a:ext>
              </a:extLst>
            </p:cNvPr>
            <p:cNvSpPr/>
            <p:nvPr/>
          </p:nvSpPr>
          <p:spPr>
            <a:xfrm>
              <a:off x="7028040" y="3629607"/>
              <a:ext cx="1277760" cy="312026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3">
                      <a:lumMod val="75000"/>
                    </a:schemeClr>
                  </a:solidFill>
                </a:rPr>
                <a:t>EventsCenter</a:t>
              </a:r>
              <a:endParaRPr lang="en-SG" sz="1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A064AB3-268F-4370-90D5-C3BBA8F3024C}"/>
                </a:ext>
              </a:extLst>
            </p:cNvPr>
            <p:cNvSpPr/>
            <p:nvPr/>
          </p:nvSpPr>
          <p:spPr>
            <a:xfrm>
              <a:off x="7585296" y="4419601"/>
              <a:ext cx="216376" cy="3120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D1C2105-046F-4DB6-A5B3-3EB880BDB709}"/>
                </a:ext>
              </a:extLst>
            </p:cNvPr>
            <p:cNvCxnSpPr>
              <a:cxnSpLocks/>
            </p:cNvCxnSpPr>
            <p:nvPr/>
          </p:nvCxnSpPr>
          <p:spPr>
            <a:xfrm>
              <a:off x="7680292" y="3962400"/>
              <a:ext cx="11798" cy="1021537"/>
            </a:xfrm>
            <a:prstGeom prst="line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950B381-73E9-4F4C-BC72-8D6B40E57FB1}"/>
                </a:ext>
              </a:extLst>
            </p:cNvPr>
            <p:cNvSpPr txBox="1"/>
            <p:nvPr/>
          </p:nvSpPr>
          <p:spPr>
            <a:xfrm>
              <a:off x="4852827" y="4185272"/>
              <a:ext cx="343788" cy="2209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post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56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6654" y="2743200"/>
            <a:ext cx="15812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1-3”)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deletePersons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parse(“1-3”)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1-3”)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9160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0E84BB7-7F3E-419C-8C85-62EFF7BD7506}"/>
              </a:ext>
            </a:extLst>
          </p:cNvPr>
          <p:cNvGrpSpPr/>
          <p:nvPr/>
        </p:nvGrpSpPr>
        <p:grpSpPr>
          <a:xfrm>
            <a:off x="-275323" y="1981200"/>
            <a:ext cx="9343123" cy="4000286"/>
            <a:chOff x="-275323" y="1981200"/>
            <a:chExt cx="9343123" cy="4000286"/>
          </a:xfrm>
        </p:grpSpPr>
        <p:sp>
          <p:nvSpPr>
            <p:cNvPr id="41" name="Rectangle 65">
              <a:extLst>
                <a:ext uri="{FF2B5EF4-FFF2-40B4-BE49-F238E27FC236}">
                  <a16:creationId xmlns:a16="http://schemas.microsoft.com/office/drawing/2014/main" id="{CB2C7C65-65C6-41BB-90C6-6D282B2FA6CA}"/>
                </a:ext>
              </a:extLst>
            </p:cNvPr>
            <p:cNvSpPr/>
            <p:nvPr/>
          </p:nvSpPr>
          <p:spPr>
            <a:xfrm>
              <a:off x="685800" y="1981200"/>
              <a:ext cx="8382000" cy="400028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42" name="Rectangle 62">
              <a:extLst>
                <a:ext uri="{FF2B5EF4-FFF2-40B4-BE49-F238E27FC236}">
                  <a16:creationId xmlns:a16="http://schemas.microsoft.com/office/drawing/2014/main" id="{20711C50-1DDA-41F3-9035-28F64BA4CB90}"/>
                </a:ext>
              </a:extLst>
            </p:cNvPr>
            <p:cNvSpPr/>
            <p:nvPr/>
          </p:nvSpPr>
          <p:spPr>
            <a:xfrm>
              <a:off x="845045" y="22965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425D3ED-13D4-405F-93E2-C27F83D3D951}"/>
                </a:ext>
              </a:extLst>
            </p:cNvPr>
            <p:cNvCxnSpPr/>
            <p:nvPr/>
          </p:nvCxnSpPr>
          <p:spPr>
            <a:xfrm>
              <a:off x="1572859" y="2660217"/>
              <a:ext cx="0" cy="25975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BCF385-AB5C-4966-894D-BE8B7FEF675B}"/>
                </a:ext>
              </a:extLst>
            </p:cNvPr>
            <p:cNvSpPr/>
            <p:nvPr/>
          </p:nvSpPr>
          <p:spPr>
            <a:xfrm>
              <a:off x="1500851" y="3010911"/>
              <a:ext cx="152400" cy="278028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0108849C-8EB2-4B98-B3D4-B0D2441A4BB3}"/>
                </a:ext>
              </a:extLst>
            </p:cNvPr>
            <p:cNvSpPr/>
            <p:nvPr/>
          </p:nvSpPr>
          <p:spPr>
            <a:xfrm>
              <a:off x="2743200" y="2179309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4970863-B56B-4FE4-BBDF-02708128EBFA}"/>
                </a:ext>
              </a:extLst>
            </p:cNvPr>
            <p:cNvCxnSpPr>
              <a:cxnSpLocks/>
            </p:cNvCxnSpPr>
            <p:nvPr/>
          </p:nvCxnSpPr>
          <p:spPr>
            <a:xfrm>
              <a:off x="3356599" y="2663904"/>
              <a:ext cx="23015" cy="274629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7082CA-2446-4053-B67E-32EFB48F000E}"/>
                </a:ext>
              </a:extLst>
            </p:cNvPr>
            <p:cNvSpPr/>
            <p:nvPr/>
          </p:nvSpPr>
          <p:spPr>
            <a:xfrm>
              <a:off x="3284590" y="3122096"/>
              <a:ext cx="190048" cy="197254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48" name="Rectangle 62">
              <a:extLst>
                <a:ext uri="{FF2B5EF4-FFF2-40B4-BE49-F238E27FC236}">
                  <a16:creationId xmlns:a16="http://schemas.microsoft.com/office/drawing/2014/main" id="{1E7B13F9-97B0-443E-9A8C-09405725854C}"/>
                </a:ext>
              </a:extLst>
            </p:cNvPr>
            <p:cNvSpPr/>
            <p:nvPr/>
          </p:nvSpPr>
          <p:spPr>
            <a:xfrm>
              <a:off x="7895976" y="3805662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d:Find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CE0EDD-ADC4-4382-A68E-797ADA9D5727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>
              <a:off x="7095522" y="3774278"/>
              <a:ext cx="0" cy="163592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7572529-C5ED-470B-8A54-28C71F812793}"/>
                </a:ext>
              </a:extLst>
            </p:cNvPr>
            <p:cNvSpPr/>
            <p:nvPr/>
          </p:nvSpPr>
          <p:spPr>
            <a:xfrm>
              <a:off x="7019322" y="3774278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F13AB63-141F-4B3B-9D87-B02652B927EB}"/>
                </a:ext>
              </a:extLst>
            </p:cNvPr>
            <p:cNvCxnSpPr/>
            <p:nvPr/>
          </p:nvCxnSpPr>
          <p:spPr>
            <a:xfrm>
              <a:off x="381000" y="30145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207C632-8E46-4A6D-B648-3A40705FA2C1}"/>
                </a:ext>
              </a:extLst>
            </p:cNvPr>
            <p:cNvCxnSpPr/>
            <p:nvPr/>
          </p:nvCxnSpPr>
          <p:spPr>
            <a:xfrm flipV="1">
              <a:off x="1653251" y="3122097"/>
              <a:ext cx="159651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AF6AAF-1795-4BE1-A76A-4E28D5C320FA}"/>
                </a:ext>
              </a:extLst>
            </p:cNvPr>
            <p:cNvSpPr txBox="1"/>
            <p:nvPr/>
          </p:nvSpPr>
          <p:spPr>
            <a:xfrm>
              <a:off x="-275323" y="2743200"/>
              <a:ext cx="170016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execute(“Find m/Jan”)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B44A02-BFEB-4195-85B0-42B27D03E616}"/>
                </a:ext>
              </a:extLst>
            </p:cNvPr>
            <p:cNvCxnSpPr/>
            <p:nvPr/>
          </p:nvCxnSpPr>
          <p:spPr>
            <a:xfrm flipV="1">
              <a:off x="5257218" y="3703214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2B52AF7-4B6E-4A2F-8264-A55168354EEA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>
              <a:off x="5257800" y="4050281"/>
              <a:ext cx="183772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66ABA3-ABEF-4F45-B262-7DE3B40C777E}"/>
                </a:ext>
              </a:extLst>
            </p:cNvPr>
            <p:cNvCxnSpPr/>
            <p:nvPr/>
          </p:nvCxnSpPr>
          <p:spPr>
            <a:xfrm flipV="1">
              <a:off x="1661179" y="5085618"/>
              <a:ext cx="1596514" cy="537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9146C92-EF21-4700-BE49-D134BE64AFF3}"/>
                </a:ext>
              </a:extLst>
            </p:cNvPr>
            <p:cNvCxnSpPr/>
            <p:nvPr/>
          </p:nvCxnSpPr>
          <p:spPr>
            <a:xfrm>
              <a:off x="304800" y="57912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66D4003-BD00-4799-96F6-542585F015D0}"/>
                </a:ext>
              </a:extLst>
            </p:cNvPr>
            <p:cNvCxnSpPr>
              <a:cxnSpLocks/>
            </p:cNvCxnSpPr>
            <p:nvPr/>
          </p:nvCxnSpPr>
          <p:spPr>
            <a:xfrm>
              <a:off x="3459519" y="4953000"/>
              <a:ext cx="16004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5454079-B9AA-4164-B31C-31B67B33324C}"/>
                </a:ext>
              </a:extLst>
            </p:cNvPr>
            <p:cNvSpPr txBox="1"/>
            <p:nvPr/>
          </p:nvSpPr>
          <p:spPr>
            <a:xfrm>
              <a:off x="3629363" y="3672116"/>
              <a:ext cx="98522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/>
                <a:t>parse(“m/Jan”)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B9A2D1A-56BE-4EA4-830E-9F6962132738}"/>
                </a:ext>
              </a:extLst>
            </p:cNvPr>
            <p:cNvSpPr txBox="1"/>
            <p:nvPr/>
          </p:nvSpPr>
          <p:spPr>
            <a:xfrm>
              <a:off x="1496855" y="2850922"/>
              <a:ext cx="167097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parse(“Find m/Jan”)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7878AD-BFFA-4682-BC29-FBDDC822DF82}"/>
                </a:ext>
              </a:extLst>
            </p:cNvPr>
            <p:cNvSpPr txBox="1"/>
            <p:nvPr/>
          </p:nvSpPr>
          <p:spPr>
            <a:xfrm>
              <a:off x="6199817" y="4572000"/>
              <a:ext cx="612862" cy="2209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return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92E3826-0772-4368-AF94-A936D30E2581}"/>
                </a:ext>
              </a:extLst>
            </p:cNvPr>
            <p:cNvSpPr txBox="1"/>
            <p:nvPr/>
          </p:nvSpPr>
          <p:spPr>
            <a:xfrm>
              <a:off x="599983" y="5538488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return</a:t>
              </a:r>
            </a:p>
          </p:txBody>
        </p:sp>
        <p:sp>
          <p:nvSpPr>
            <p:cNvPr id="72" name="Rectangle 62">
              <a:extLst>
                <a:ext uri="{FF2B5EF4-FFF2-40B4-BE49-F238E27FC236}">
                  <a16:creationId xmlns:a16="http://schemas.microsoft.com/office/drawing/2014/main" id="{B2C44573-0C1E-4FAE-8925-F246A29B6493}"/>
                </a:ext>
              </a:extLst>
            </p:cNvPr>
            <p:cNvSpPr/>
            <p:nvPr/>
          </p:nvSpPr>
          <p:spPr>
            <a:xfrm>
              <a:off x="6180361" y="3285484"/>
              <a:ext cx="1805569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PersonContains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KeywordsPredicate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03AC10B-2EE9-4CA5-A47A-4E924C272018}"/>
                </a:ext>
              </a:extLst>
            </p:cNvPr>
            <p:cNvSpPr/>
            <p:nvPr/>
          </p:nvSpPr>
          <p:spPr>
            <a:xfrm>
              <a:off x="8328678" y="4439155"/>
              <a:ext cx="212364" cy="36144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A2BA43E-EB4E-407A-ADC6-7B87BC19EFFB}"/>
                </a:ext>
              </a:extLst>
            </p:cNvPr>
            <p:cNvCxnSpPr>
              <a:cxnSpLocks/>
            </p:cNvCxnSpPr>
            <p:nvPr/>
          </p:nvCxnSpPr>
          <p:spPr>
            <a:xfrm>
              <a:off x="5239068" y="4800600"/>
              <a:ext cx="308961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62">
              <a:extLst>
                <a:ext uri="{FF2B5EF4-FFF2-40B4-BE49-F238E27FC236}">
                  <a16:creationId xmlns:a16="http://schemas.microsoft.com/office/drawing/2014/main" id="{B6E9F6B7-F512-434D-B9B7-71150FAE4DC0}"/>
                </a:ext>
              </a:extLst>
            </p:cNvPr>
            <p:cNvSpPr/>
            <p:nvPr/>
          </p:nvSpPr>
          <p:spPr>
            <a:xfrm>
              <a:off x="4231981" y="2929839"/>
              <a:ext cx="1778201" cy="43203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FindCommand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9D51FFC-4F4F-4481-BFD7-198E19D3DB2A}"/>
                </a:ext>
              </a:extLst>
            </p:cNvPr>
            <p:cNvCxnSpPr/>
            <p:nvPr/>
          </p:nvCxnSpPr>
          <p:spPr>
            <a:xfrm>
              <a:off x="3462591" y="3657600"/>
              <a:ext cx="1597356" cy="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1FE1336-F20C-41BF-999B-9BFED209A20E}"/>
                </a:ext>
              </a:extLst>
            </p:cNvPr>
            <p:cNvSpPr/>
            <p:nvPr/>
          </p:nvSpPr>
          <p:spPr>
            <a:xfrm>
              <a:off x="5059947" y="3352800"/>
              <a:ext cx="205843" cy="1231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6CF5402-D583-4BC9-8CD9-67A9F84CADDD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>
              <a:off x="5162869" y="3352800"/>
              <a:ext cx="0" cy="1905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CDF4353-E76F-4E83-800D-E57E42203ADC}"/>
                </a:ext>
              </a:extLst>
            </p:cNvPr>
            <p:cNvSpPr/>
            <p:nvPr/>
          </p:nvSpPr>
          <p:spPr>
            <a:xfrm>
              <a:off x="5059948" y="3657600"/>
              <a:ext cx="179120" cy="134255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C6B856E-2FEE-498E-873A-E624C20F7944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4495800"/>
              <a:ext cx="3070878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9797479-F24F-423A-A689-30AEA8533484}"/>
                </a:ext>
              </a:extLst>
            </p:cNvPr>
            <p:cNvCxnSpPr/>
            <p:nvPr/>
          </p:nvCxnSpPr>
          <p:spPr>
            <a:xfrm>
              <a:off x="3412425" y="3173004"/>
              <a:ext cx="819556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EB9E988-0478-4B87-AE81-7742F86B9EA6}"/>
                </a:ext>
              </a:extLst>
            </p:cNvPr>
            <p:cNvCxnSpPr/>
            <p:nvPr/>
          </p:nvCxnSpPr>
          <p:spPr>
            <a:xfrm>
              <a:off x="3459519" y="3475965"/>
              <a:ext cx="16004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FC677F3-4289-4A94-BC24-701362965ADC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8442794" y="4267200"/>
              <a:ext cx="0" cy="127128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B0E400E-E4A9-4D9B-9FC9-3F1365F7D11D}"/>
                </a:ext>
              </a:extLst>
            </p:cNvPr>
            <p:cNvSpPr txBox="1"/>
            <p:nvPr/>
          </p:nvSpPr>
          <p:spPr>
            <a:xfrm>
              <a:off x="3978703" y="4732097"/>
              <a:ext cx="612862" cy="2209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return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AE01D13-C2E5-4D87-8399-803716F137AC}"/>
                </a:ext>
              </a:extLst>
            </p:cNvPr>
            <p:cNvSpPr txBox="1"/>
            <p:nvPr/>
          </p:nvSpPr>
          <p:spPr>
            <a:xfrm>
              <a:off x="2130338" y="4867404"/>
              <a:ext cx="612862" cy="2209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61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385F12F8-A5E3-48D3-99AC-F018C33F8052}"/>
              </a:ext>
            </a:extLst>
          </p:cNvPr>
          <p:cNvSpPr/>
          <p:nvPr/>
        </p:nvSpPr>
        <p:spPr>
          <a:xfrm>
            <a:off x="1981200" y="1981200"/>
            <a:ext cx="49530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F6984BBF-49FB-4F18-A68A-B736CE347345}"/>
              </a:ext>
            </a:extLst>
          </p:cNvPr>
          <p:cNvSpPr/>
          <p:nvPr/>
        </p:nvSpPr>
        <p:spPr>
          <a:xfrm>
            <a:off x="30548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2A8271-17CD-43A3-B791-083FFF8C2BC2}"/>
              </a:ext>
            </a:extLst>
          </p:cNvPr>
          <p:cNvCxnSpPr/>
          <p:nvPr/>
        </p:nvCxnSpPr>
        <p:spPr>
          <a:xfrm>
            <a:off x="37826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58DD177-7A30-4F12-AB19-07059FBEC973}"/>
              </a:ext>
            </a:extLst>
          </p:cNvPr>
          <p:cNvSpPr/>
          <p:nvPr/>
        </p:nvSpPr>
        <p:spPr>
          <a:xfrm>
            <a:off x="37106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F0294B5C-51C2-4864-962A-1766DACC47B0}"/>
              </a:ext>
            </a:extLst>
          </p:cNvPr>
          <p:cNvSpPr/>
          <p:nvPr/>
        </p:nvSpPr>
        <p:spPr>
          <a:xfrm>
            <a:off x="49530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:Unique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PersonList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5C39C3-683B-494C-8942-904E0A344D8B}"/>
              </a:ext>
            </a:extLst>
          </p:cNvPr>
          <p:cNvCxnSpPr/>
          <p:nvPr/>
        </p:nvCxnSpPr>
        <p:spPr>
          <a:xfrm>
            <a:off x="55663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B268405-F662-4DF1-93B5-81BC4738C68C}"/>
              </a:ext>
            </a:extLst>
          </p:cNvPr>
          <p:cNvSpPr/>
          <p:nvPr/>
        </p:nvSpPr>
        <p:spPr>
          <a:xfrm>
            <a:off x="54943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06D2E9-46B4-4C42-8A48-C63D85061C9E}"/>
              </a:ext>
            </a:extLst>
          </p:cNvPr>
          <p:cNvCxnSpPr/>
          <p:nvPr/>
        </p:nvCxnSpPr>
        <p:spPr>
          <a:xfrm>
            <a:off x="25908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51C0AA-D94E-42E9-A1BA-69BA43598C34}"/>
              </a:ext>
            </a:extLst>
          </p:cNvPr>
          <p:cNvCxnSpPr>
            <a:cxnSpLocks/>
          </p:cNvCxnSpPr>
          <p:nvPr/>
        </p:nvCxnSpPr>
        <p:spPr>
          <a:xfrm flipV="1">
            <a:off x="3863051" y="3122098"/>
            <a:ext cx="161344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1488FD-80F0-4482-8707-66B560E6F015}"/>
              </a:ext>
            </a:extLst>
          </p:cNvPr>
          <p:cNvCxnSpPr/>
          <p:nvPr/>
        </p:nvCxnSpPr>
        <p:spPr>
          <a:xfrm flipV="1">
            <a:off x="38799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1C25FD-338C-4F9C-8A6E-8756D2C2E69D}"/>
              </a:ext>
            </a:extLst>
          </p:cNvPr>
          <p:cNvCxnSpPr/>
          <p:nvPr/>
        </p:nvCxnSpPr>
        <p:spPr>
          <a:xfrm>
            <a:off x="2511308" y="4648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958E24B-3B8D-40D8-976B-9AFB50CC0F12}"/>
              </a:ext>
            </a:extLst>
          </p:cNvPr>
          <p:cNvSpPr txBox="1"/>
          <p:nvPr/>
        </p:nvSpPr>
        <p:spPr>
          <a:xfrm>
            <a:off x="1900810" y="2819400"/>
            <a:ext cx="16709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addPerson</a:t>
            </a:r>
            <a:r>
              <a:rPr lang="en-US" dirty="0"/>
              <a:t>(p)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F74ECF-096C-453D-B36E-E3BAAB814E91}"/>
              </a:ext>
            </a:extLst>
          </p:cNvPr>
          <p:cNvSpPr txBox="1"/>
          <p:nvPr/>
        </p:nvSpPr>
        <p:spPr>
          <a:xfrm>
            <a:off x="4121289" y="40386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F57507-A93C-4E46-B9BA-8CBEF22FF3FC}"/>
              </a:ext>
            </a:extLst>
          </p:cNvPr>
          <p:cNvSpPr txBox="1"/>
          <p:nvPr/>
        </p:nvSpPr>
        <p:spPr>
          <a:xfrm>
            <a:off x="3898068" y="2895600"/>
            <a:ext cx="9852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sort()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42F78F-6D39-4C85-9F1A-31A94583ACBB}"/>
              </a:ext>
            </a:extLst>
          </p:cNvPr>
          <p:cNvSpPr txBox="1"/>
          <p:nvPr/>
        </p:nvSpPr>
        <p:spPr>
          <a:xfrm>
            <a:off x="2603655" y="44327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03191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/>
          </p:cNvPr>
          <p:cNvSpPr/>
          <p:nvPr/>
        </p:nvSpPr>
        <p:spPr>
          <a:xfrm>
            <a:off x="1981200" y="1981200"/>
            <a:ext cx="49530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/>
          </p:cNvPr>
          <p:cNvSpPr/>
          <p:nvPr/>
        </p:nvSpPr>
        <p:spPr>
          <a:xfrm>
            <a:off x="30548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/>
          </p:cNvPr>
          <p:cNvCxnSpPr/>
          <p:nvPr/>
        </p:nvCxnSpPr>
        <p:spPr>
          <a:xfrm>
            <a:off x="37826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/>
          </p:cNvPr>
          <p:cNvSpPr/>
          <p:nvPr/>
        </p:nvSpPr>
        <p:spPr>
          <a:xfrm>
            <a:off x="37106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/>
          </p:cNvPr>
          <p:cNvSpPr/>
          <p:nvPr/>
        </p:nvSpPr>
        <p:spPr>
          <a:xfrm>
            <a:off x="49530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:Unique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PersonList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/>
          </p:cNvPr>
          <p:cNvCxnSpPr/>
          <p:nvPr/>
        </p:nvCxnSpPr>
        <p:spPr>
          <a:xfrm>
            <a:off x="55663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/>
          </p:cNvPr>
          <p:cNvSpPr/>
          <p:nvPr/>
        </p:nvSpPr>
        <p:spPr>
          <a:xfrm>
            <a:off x="54943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" name="Straight Arrow Connector 8">
            <a:extLst/>
          </p:cNvPr>
          <p:cNvCxnSpPr/>
          <p:nvPr/>
        </p:nvCxnSpPr>
        <p:spPr>
          <a:xfrm>
            <a:off x="25908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/>
          </p:cNvPr>
          <p:cNvCxnSpPr>
            <a:cxnSpLocks/>
          </p:cNvCxnSpPr>
          <p:nvPr/>
        </p:nvCxnSpPr>
        <p:spPr>
          <a:xfrm flipV="1">
            <a:off x="3863051" y="3122098"/>
            <a:ext cx="161344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/>
          </p:cNvPr>
          <p:cNvCxnSpPr/>
          <p:nvPr/>
        </p:nvCxnSpPr>
        <p:spPr>
          <a:xfrm flipV="1">
            <a:off x="38799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/>
          </p:cNvPr>
          <p:cNvCxnSpPr/>
          <p:nvPr/>
        </p:nvCxnSpPr>
        <p:spPr>
          <a:xfrm>
            <a:off x="2511308" y="4648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/>
          </p:cNvPr>
          <p:cNvSpPr txBox="1"/>
          <p:nvPr/>
        </p:nvSpPr>
        <p:spPr>
          <a:xfrm>
            <a:off x="1900810" y="2819400"/>
            <a:ext cx="16709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updatePerson</a:t>
            </a:r>
            <a:r>
              <a:rPr lang="en-US" dirty="0"/>
              <a:t>(p)</a:t>
            </a:r>
          </a:p>
        </p:txBody>
      </p:sp>
      <p:sp>
        <p:nvSpPr>
          <p:cNvPr id="14" name="TextBox 13">
            <a:extLst/>
          </p:cNvPr>
          <p:cNvSpPr txBox="1"/>
          <p:nvPr/>
        </p:nvSpPr>
        <p:spPr>
          <a:xfrm>
            <a:off x="4121289" y="40386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  <p:sp>
        <p:nvSpPr>
          <p:cNvPr id="15" name="TextBox 14">
            <a:extLst/>
          </p:cNvPr>
          <p:cNvSpPr txBox="1"/>
          <p:nvPr/>
        </p:nvSpPr>
        <p:spPr>
          <a:xfrm>
            <a:off x="3898068" y="2895600"/>
            <a:ext cx="9852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sort()</a:t>
            </a:r>
          </a:p>
        </p:txBody>
      </p:sp>
      <p:sp>
        <p:nvSpPr>
          <p:cNvPr id="16" name="TextBox 15">
            <a:extLst/>
          </p:cNvPr>
          <p:cNvSpPr txBox="1"/>
          <p:nvPr/>
        </p:nvSpPr>
        <p:spPr>
          <a:xfrm>
            <a:off x="2603655" y="44327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1046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>
            <a:extLst/>
          </p:cNvPr>
          <p:cNvSpPr/>
          <p:nvPr/>
        </p:nvSpPr>
        <p:spPr>
          <a:xfrm>
            <a:off x="721766" y="1969767"/>
            <a:ext cx="5738135" cy="371795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62">
            <a:extLst/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/>
          </p:cNvPr>
          <p:cNvCxnSpPr>
            <a:cxnSpLocks/>
          </p:cNvCxnSpPr>
          <p:nvPr/>
        </p:nvCxnSpPr>
        <p:spPr>
          <a:xfrm>
            <a:off x="1572859" y="2660217"/>
            <a:ext cx="27341" cy="1683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/>
          </p:cNvPr>
          <p:cNvSpPr/>
          <p:nvPr/>
        </p:nvSpPr>
        <p:spPr>
          <a:xfrm>
            <a:off x="1500851" y="3010911"/>
            <a:ext cx="152400" cy="14502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" name="Rectangle 62">
            <a:extLst/>
          </p:cNvPr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/>
          </p:cNvPr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" name="Straight Arrow Connector 12">
            <a:extLst/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/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/>
          </p:cNvPr>
          <p:cNvSpPr txBox="1"/>
          <p:nvPr/>
        </p:nvSpPr>
        <p:spPr>
          <a:xfrm>
            <a:off x="-417063" y="2743200"/>
            <a:ext cx="18419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changetheme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16" name="Straight Arrow Connector 15">
            <a:extLst/>
          </p:cNvPr>
          <p:cNvCxnSpPr>
            <a:cxnSpLocks/>
          </p:cNvCxnSpPr>
          <p:nvPr/>
        </p:nvCxnSpPr>
        <p:spPr>
          <a:xfrm flipV="1">
            <a:off x="5257218" y="3691354"/>
            <a:ext cx="1609000" cy="1186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/>
          </p:cNvPr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>
            <a:extLst/>
          </p:cNvPr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/>
          </p:cNvPr>
          <p:cNvCxnSpPr/>
          <p:nvPr/>
        </p:nvCxnSpPr>
        <p:spPr>
          <a:xfrm>
            <a:off x="291268" y="445230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/>
          </p:cNvPr>
          <p:cNvSpPr txBox="1"/>
          <p:nvPr/>
        </p:nvSpPr>
        <p:spPr>
          <a:xfrm>
            <a:off x="3629363" y="3672116"/>
            <a:ext cx="9852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sz="1200" dirty="0"/>
          </a:p>
        </p:txBody>
      </p:sp>
      <p:sp>
        <p:nvSpPr>
          <p:cNvPr id="25" name="TextBox 24">
            <a:extLst/>
          </p:cNvPr>
          <p:cNvSpPr txBox="1"/>
          <p:nvPr/>
        </p:nvSpPr>
        <p:spPr>
          <a:xfrm>
            <a:off x="1496855" y="2850922"/>
            <a:ext cx="16709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parse()</a:t>
            </a:r>
          </a:p>
        </p:txBody>
      </p:sp>
      <p:sp>
        <p:nvSpPr>
          <p:cNvPr id="27" name="TextBox 26">
            <a:extLst/>
          </p:cNvPr>
          <p:cNvSpPr txBox="1"/>
          <p:nvPr/>
        </p:nvSpPr>
        <p:spPr>
          <a:xfrm>
            <a:off x="586451" y="419959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  <p:sp>
        <p:nvSpPr>
          <p:cNvPr id="31" name="Rectangle 62">
            <a:extLst/>
          </p:cNvPr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d:ThemeCommand</a:t>
            </a:r>
          </a:p>
        </p:txBody>
      </p:sp>
      <p:cxnSp>
        <p:nvCxnSpPr>
          <p:cNvPr id="32" name="Straight Arrow Connector 31">
            <a:extLst/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/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Connector 33">
            <a:extLst/>
          </p:cNvPr>
          <p:cNvCxnSpPr>
            <a:stCxn id="33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5" name="Rectangle 34">
            <a:extLst/>
          </p:cNvPr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6" name="Straight Arrow Connector 35">
            <a:extLst/>
          </p:cNvPr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/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/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/>
          </p:cNvPr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4240523" y="3483698"/>
            <a:ext cx="268326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ChangeThemeRequestEvent</a:t>
            </a:r>
            <a:r>
              <a:rPr lang="en-US" sz="1100" dirty="0"/>
              <a:t>()</a:t>
            </a:r>
          </a:p>
        </p:txBody>
      </p:sp>
      <p:sp>
        <p:nvSpPr>
          <p:cNvPr id="69" name="Rectangle 62"/>
          <p:cNvSpPr/>
          <p:nvPr/>
        </p:nvSpPr>
        <p:spPr>
          <a:xfrm>
            <a:off x="6518917" y="2119004"/>
            <a:ext cx="1030504" cy="346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866215" y="3669852"/>
            <a:ext cx="194844" cy="1664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6" name="Straight Connector 75"/>
          <p:cNvCxnSpPr>
            <a:cxnSpLocks/>
          </p:cNvCxnSpPr>
          <p:nvPr/>
        </p:nvCxnSpPr>
        <p:spPr>
          <a:xfrm>
            <a:off x="6934200" y="2480263"/>
            <a:ext cx="0" cy="321889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Rectangle 62"/>
          <p:cNvSpPr/>
          <p:nvPr/>
        </p:nvSpPr>
        <p:spPr>
          <a:xfrm>
            <a:off x="7078382" y="2569820"/>
            <a:ext cx="1193022" cy="3467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UiManager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588198" y="3828745"/>
            <a:ext cx="194844" cy="14290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0" name="Straight Connector 79"/>
          <p:cNvCxnSpPr>
            <a:cxnSpLocks/>
          </p:cNvCxnSpPr>
          <p:nvPr/>
        </p:nvCxnSpPr>
        <p:spPr>
          <a:xfrm>
            <a:off x="7656184" y="2931079"/>
            <a:ext cx="29436" cy="2768076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1" name="Straight Arrow Connector 80">
            <a:extLst/>
          </p:cNvPr>
          <p:cNvCxnSpPr>
            <a:cxnSpLocks/>
          </p:cNvCxnSpPr>
          <p:nvPr/>
        </p:nvCxnSpPr>
        <p:spPr>
          <a:xfrm>
            <a:off x="7034169" y="3924300"/>
            <a:ext cx="554029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62"/>
          <p:cNvSpPr/>
          <p:nvPr/>
        </p:nvSpPr>
        <p:spPr>
          <a:xfrm>
            <a:off x="7943370" y="3070337"/>
            <a:ext cx="1397199" cy="3467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432731" y="3959008"/>
            <a:ext cx="194844" cy="8194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0" name="Straight Connector 89"/>
          <p:cNvCxnSpPr>
            <a:cxnSpLocks/>
          </p:cNvCxnSpPr>
          <p:nvPr/>
        </p:nvCxnSpPr>
        <p:spPr>
          <a:xfrm flipH="1">
            <a:off x="8534400" y="3387833"/>
            <a:ext cx="5482" cy="2311322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7" name="Straight Arrow Connector 96">
            <a:extLst/>
          </p:cNvPr>
          <p:cNvCxnSpPr>
            <a:cxnSpLocks/>
          </p:cNvCxnSpPr>
          <p:nvPr/>
        </p:nvCxnSpPr>
        <p:spPr>
          <a:xfrm>
            <a:off x="7696200" y="4079579"/>
            <a:ext cx="736531" cy="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62"/>
          <p:cNvSpPr/>
          <p:nvPr/>
        </p:nvSpPr>
        <p:spPr>
          <a:xfrm>
            <a:off x="8689010" y="3500638"/>
            <a:ext cx="1397199" cy="3467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UserPref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178371" y="4800600"/>
            <a:ext cx="194844" cy="4081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8" name="Straight Connector 107"/>
          <p:cNvCxnSpPr>
            <a:cxnSpLocks/>
          </p:cNvCxnSpPr>
          <p:nvPr/>
        </p:nvCxnSpPr>
        <p:spPr>
          <a:xfrm>
            <a:off x="9285522" y="3818134"/>
            <a:ext cx="10878" cy="1820666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Straight Arrow Connector 108">
            <a:extLst/>
          </p:cNvPr>
          <p:cNvCxnSpPr>
            <a:cxnSpLocks/>
          </p:cNvCxnSpPr>
          <p:nvPr/>
        </p:nvCxnSpPr>
        <p:spPr>
          <a:xfrm>
            <a:off x="7783042" y="4876800"/>
            <a:ext cx="1395329" cy="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/>
          </p:cNvPr>
          <p:cNvCxnSpPr>
            <a:cxnSpLocks/>
          </p:cNvCxnSpPr>
          <p:nvPr/>
        </p:nvCxnSpPr>
        <p:spPr>
          <a:xfrm>
            <a:off x="7783042" y="5208764"/>
            <a:ext cx="1395329" cy="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/>
          </p:cNvPr>
          <p:cNvSpPr txBox="1"/>
          <p:nvPr/>
        </p:nvSpPr>
        <p:spPr>
          <a:xfrm>
            <a:off x="7535021" y="4901313"/>
            <a:ext cx="1677128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setAddressBookTheme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  <p:cxnSp>
        <p:nvCxnSpPr>
          <p:cNvPr id="115" name="Straight Arrow Connector 114">
            <a:extLst/>
          </p:cNvPr>
          <p:cNvCxnSpPr>
            <a:cxnSpLocks/>
          </p:cNvCxnSpPr>
          <p:nvPr/>
        </p:nvCxnSpPr>
        <p:spPr>
          <a:xfrm>
            <a:off x="7783042" y="4648200"/>
            <a:ext cx="621459" cy="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/>
          </p:cNvPr>
          <p:cNvCxnSpPr>
            <a:cxnSpLocks/>
          </p:cNvCxnSpPr>
          <p:nvPr/>
        </p:nvCxnSpPr>
        <p:spPr>
          <a:xfrm>
            <a:off x="7064161" y="5248656"/>
            <a:ext cx="621459" cy="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866215" y="3665822"/>
            <a:ext cx="194844" cy="16641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7" name="Straight Connector 126"/>
          <p:cNvCxnSpPr>
            <a:cxnSpLocks/>
          </p:cNvCxnSpPr>
          <p:nvPr/>
        </p:nvCxnSpPr>
        <p:spPr>
          <a:xfrm>
            <a:off x="6934200" y="2476233"/>
            <a:ext cx="0" cy="3218892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8" name="TextBox 127">
            <a:extLst/>
          </p:cNvPr>
          <p:cNvSpPr txBox="1"/>
          <p:nvPr/>
        </p:nvSpPr>
        <p:spPr>
          <a:xfrm>
            <a:off x="6605766" y="3550297"/>
            <a:ext cx="95299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change</a:t>
            </a:r>
            <a:b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Theme()</a:t>
            </a:r>
          </a:p>
        </p:txBody>
      </p:sp>
    </p:spTree>
    <p:extLst>
      <p:ext uri="{BB962C8B-B14F-4D97-AF65-F5344CB8AC3E}">
        <p14:creationId xmlns:p14="http://schemas.microsoft.com/office/powerpoint/2010/main" val="276172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>
            <a:extLst>
              <a:ext uri="{FF2B5EF4-FFF2-40B4-BE49-F238E27FC236}">
                <a16:creationId xmlns:a16="http://schemas.microsoft.com/office/drawing/2014/main" id="{0D197A8D-B416-47DE-A2FC-A82485B34CD7}"/>
              </a:ext>
            </a:extLst>
          </p:cNvPr>
          <p:cNvSpPr/>
          <p:nvPr/>
        </p:nvSpPr>
        <p:spPr>
          <a:xfrm>
            <a:off x="685800" y="1981200"/>
            <a:ext cx="83820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62">
            <a:extLst>
              <a:ext uri="{FF2B5EF4-FFF2-40B4-BE49-F238E27FC236}">
                <a16:creationId xmlns:a16="http://schemas.microsoft.com/office/drawing/2014/main" id="{6B5342B4-E65F-451C-923C-1E398AAE47EE}"/>
              </a:ext>
            </a:extLst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516C7E-78EA-4587-9F7A-54F22814E683}"/>
              </a:ext>
            </a:extLst>
          </p:cNvPr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CE8F87-4C7A-4344-A3FD-3CA113A7345D}"/>
              </a:ext>
            </a:extLst>
          </p:cNvPr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D7B7274B-3E7A-4679-BDAC-329EA0EE3B20}"/>
              </a:ext>
            </a:extLst>
          </p:cNvPr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5FA914-04D3-4CD1-BF3B-FA052067D5F0}"/>
              </a:ext>
            </a:extLst>
          </p:cNvPr>
          <p:cNvCxnSpPr>
            <a:cxnSpLocks/>
          </p:cNvCxnSpPr>
          <p:nvPr/>
        </p:nvCxnSpPr>
        <p:spPr>
          <a:xfrm>
            <a:off x="3356599" y="2663904"/>
            <a:ext cx="23015" cy="274629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FCFB79C-21F0-42A0-B19A-8491B6BB52D9}"/>
              </a:ext>
            </a:extLst>
          </p:cNvPr>
          <p:cNvSpPr/>
          <p:nvPr/>
        </p:nvSpPr>
        <p:spPr>
          <a:xfrm>
            <a:off x="3284590" y="3122096"/>
            <a:ext cx="190048" cy="19725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4CFC33B0-C739-4B99-8D45-D2FD24409312}"/>
              </a:ext>
            </a:extLst>
          </p:cNvPr>
          <p:cNvSpPr/>
          <p:nvPr/>
        </p:nvSpPr>
        <p:spPr>
          <a:xfrm>
            <a:off x="7895976" y="3805662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d:Find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E30059-77D3-47E3-9072-EF86C17C6175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7095522" y="3774278"/>
            <a:ext cx="0" cy="16359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9418F9F-9931-4C76-9C1E-9978E707BA1A}"/>
              </a:ext>
            </a:extLst>
          </p:cNvPr>
          <p:cNvSpPr/>
          <p:nvPr/>
        </p:nvSpPr>
        <p:spPr>
          <a:xfrm>
            <a:off x="7019322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BAB53F-99D7-454D-B8F7-10CAB86C6AE3}"/>
              </a:ext>
            </a:extLst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137ED3-7428-4CC3-8179-31B77341A3F8}"/>
              </a:ext>
            </a:extLst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C9778E-0D03-4A03-AAE1-158BA7C384DA}"/>
              </a:ext>
            </a:extLst>
          </p:cNvPr>
          <p:cNvSpPr txBox="1"/>
          <p:nvPr/>
        </p:nvSpPr>
        <p:spPr>
          <a:xfrm>
            <a:off x="-275323" y="2743200"/>
            <a:ext cx="17001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execute(“Find m/Jan”)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CD2E05-A496-4565-A7C5-89E74C64D901}"/>
              </a:ext>
            </a:extLst>
          </p:cNvPr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BE0DAD-A87B-4EB5-919B-D47830F0AAD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5257800" y="4050281"/>
            <a:ext cx="18377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CB0B45-F740-48EF-974D-CD43A739EA85}"/>
              </a:ext>
            </a:extLst>
          </p:cNvPr>
          <p:cNvCxnSpPr/>
          <p:nvPr/>
        </p:nvCxnSpPr>
        <p:spPr>
          <a:xfrm flipV="1">
            <a:off x="1661179" y="5085618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CD0DB7-9DC4-43A9-9108-6021610D752F}"/>
              </a:ext>
            </a:extLst>
          </p:cNvPr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D73C4F-5D29-419D-9CE4-0AD6A9A8686C}"/>
              </a:ext>
            </a:extLst>
          </p:cNvPr>
          <p:cNvCxnSpPr>
            <a:cxnSpLocks/>
          </p:cNvCxnSpPr>
          <p:nvPr/>
        </p:nvCxnSpPr>
        <p:spPr>
          <a:xfrm>
            <a:off x="3459519" y="4953000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E4B815-385D-4FDA-B95B-70E95FC8262A}"/>
              </a:ext>
            </a:extLst>
          </p:cNvPr>
          <p:cNvSpPr txBox="1"/>
          <p:nvPr/>
        </p:nvSpPr>
        <p:spPr>
          <a:xfrm>
            <a:off x="3629363" y="3672116"/>
            <a:ext cx="9852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parse(“m/Jan”)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DAA476-E2FE-4672-8569-F767D493B7E8}"/>
              </a:ext>
            </a:extLst>
          </p:cNvPr>
          <p:cNvSpPr txBox="1"/>
          <p:nvPr/>
        </p:nvSpPr>
        <p:spPr>
          <a:xfrm>
            <a:off x="1496855" y="2850922"/>
            <a:ext cx="16709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parse(“Find m/Jan”)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F5761-8509-41D6-9388-84963A5B4880}"/>
              </a:ext>
            </a:extLst>
          </p:cNvPr>
          <p:cNvSpPr txBox="1"/>
          <p:nvPr/>
        </p:nvSpPr>
        <p:spPr>
          <a:xfrm>
            <a:off x="6199817" y="4572000"/>
            <a:ext cx="612862" cy="2209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AFC30-3DFC-4EDD-A34B-A00F2AF239EA}"/>
              </a:ext>
            </a:extLst>
          </p:cNvPr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  <p:sp>
        <p:nvSpPr>
          <p:cNvPr id="25" name="Rectangle 62">
            <a:extLst>
              <a:ext uri="{FF2B5EF4-FFF2-40B4-BE49-F238E27FC236}">
                <a16:creationId xmlns:a16="http://schemas.microsoft.com/office/drawing/2014/main" id="{DD40B97D-46BE-453C-8377-64E87EF65281}"/>
              </a:ext>
            </a:extLst>
          </p:cNvPr>
          <p:cNvSpPr/>
          <p:nvPr/>
        </p:nvSpPr>
        <p:spPr>
          <a:xfrm>
            <a:off x="6180361" y="3285484"/>
            <a:ext cx="180556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PersonContains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KeywordsPredicate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D384D3-C06A-492B-BA0D-34D7285B6FA6}"/>
              </a:ext>
            </a:extLst>
          </p:cNvPr>
          <p:cNvSpPr/>
          <p:nvPr/>
        </p:nvSpPr>
        <p:spPr>
          <a:xfrm>
            <a:off x="8328678" y="4439155"/>
            <a:ext cx="212364" cy="3614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19504-475F-423F-995D-59BCBB64B54F}"/>
              </a:ext>
            </a:extLst>
          </p:cNvPr>
          <p:cNvCxnSpPr>
            <a:cxnSpLocks/>
          </p:cNvCxnSpPr>
          <p:nvPr/>
        </p:nvCxnSpPr>
        <p:spPr>
          <a:xfrm>
            <a:off x="5239068" y="4800600"/>
            <a:ext cx="30896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2">
            <a:extLst>
              <a:ext uri="{FF2B5EF4-FFF2-40B4-BE49-F238E27FC236}">
                <a16:creationId xmlns:a16="http://schemas.microsoft.com/office/drawing/2014/main" id="{E4BD8BF9-938E-4935-9C2A-5399FDBBDFC0}"/>
              </a:ext>
            </a:extLst>
          </p:cNvPr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B2ABB3-56CB-4DB5-A1CA-6CD9AF41DE50}"/>
              </a:ext>
            </a:extLst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9116DF-3044-405B-8DC7-3DB8020B3684}"/>
              </a:ext>
            </a:extLst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C8892C-1EB2-406B-9A62-5DFCE0B20B66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5162869" y="3352800"/>
            <a:ext cx="0" cy="1905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F1A4B01-1C89-4CD2-BF08-1BA7E1DDC33F}"/>
              </a:ext>
            </a:extLst>
          </p:cNvPr>
          <p:cNvSpPr/>
          <p:nvPr/>
        </p:nvSpPr>
        <p:spPr>
          <a:xfrm>
            <a:off x="5059948" y="3657600"/>
            <a:ext cx="179120" cy="13425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DA1660-D66B-4AF5-BFD2-E6031D0DA384}"/>
              </a:ext>
            </a:extLst>
          </p:cNvPr>
          <p:cNvCxnSpPr>
            <a:cxnSpLocks/>
          </p:cNvCxnSpPr>
          <p:nvPr/>
        </p:nvCxnSpPr>
        <p:spPr>
          <a:xfrm>
            <a:off x="5257800" y="4495800"/>
            <a:ext cx="307087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EADD01-18F0-4307-B5C5-F2C58C1BE1CD}"/>
              </a:ext>
            </a:extLst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0C72B9-4515-4205-9C1A-CA61DE04350F}"/>
              </a:ext>
            </a:extLst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DFD1BC-65A0-43B3-8FA4-BA3FE9CBB57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442794" y="4267200"/>
            <a:ext cx="0" cy="12712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47444C-9F09-4433-A673-AC81888331EC}"/>
              </a:ext>
            </a:extLst>
          </p:cNvPr>
          <p:cNvSpPr txBox="1"/>
          <p:nvPr/>
        </p:nvSpPr>
        <p:spPr>
          <a:xfrm>
            <a:off x="3978703" y="4732097"/>
            <a:ext cx="612862" cy="2209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88ECD7-AAB3-46AB-8729-AE9F1307AEF8}"/>
              </a:ext>
            </a:extLst>
          </p:cNvPr>
          <p:cNvSpPr txBox="1"/>
          <p:nvPr/>
        </p:nvSpPr>
        <p:spPr>
          <a:xfrm>
            <a:off x="2130338" y="4867404"/>
            <a:ext cx="612862" cy="2209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63540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66A559FD-C3AD-4BEC-9C86-49C440D0C16D}"/>
              </a:ext>
            </a:extLst>
          </p:cNvPr>
          <p:cNvGrpSpPr/>
          <p:nvPr/>
        </p:nvGrpSpPr>
        <p:grpSpPr>
          <a:xfrm>
            <a:off x="1932288" y="2057400"/>
            <a:ext cx="6368190" cy="4071730"/>
            <a:chOff x="1937610" y="2143350"/>
            <a:chExt cx="6368190" cy="4071730"/>
          </a:xfrm>
        </p:grpSpPr>
        <p:sp>
          <p:nvSpPr>
            <p:cNvPr id="81" name="Rectangle 65"/>
            <p:cNvSpPr/>
            <p:nvPr/>
          </p:nvSpPr>
          <p:spPr>
            <a:xfrm>
              <a:off x="2547210" y="2143350"/>
              <a:ext cx="4343399" cy="400028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3156810" y="2214794"/>
              <a:ext cx="1093635" cy="69055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:Birthday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Statistics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19" idx="2"/>
            </p:cNvCxnSpPr>
            <p:nvPr/>
          </p:nvCxnSpPr>
          <p:spPr>
            <a:xfrm flipH="1">
              <a:off x="3688038" y="2905350"/>
              <a:ext cx="15590" cy="330973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614010" y="3074382"/>
              <a:ext cx="185759" cy="299761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07744" y="2934906"/>
              <a:ext cx="150186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Execute()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>
              <a:off x="3799769" y="3176749"/>
              <a:ext cx="72320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817835" y="3888583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6377689" y="5628905"/>
              <a:ext cx="185760" cy="1728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5" name="Straight Arrow Connector 74"/>
            <p:cNvCxnSpPr>
              <a:cxnSpLocks/>
            </p:cNvCxnSpPr>
            <p:nvPr/>
          </p:nvCxnSpPr>
          <p:spPr>
            <a:xfrm>
              <a:off x="3817835" y="4419601"/>
              <a:ext cx="3752875" cy="3024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cxnSpLocks/>
            </p:cNvCxnSpPr>
            <p:nvPr/>
          </p:nvCxnSpPr>
          <p:spPr>
            <a:xfrm>
              <a:off x="3819996" y="4724400"/>
              <a:ext cx="3750714" cy="7227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62"/>
            <p:cNvSpPr/>
            <p:nvPr/>
          </p:nvSpPr>
          <p:spPr>
            <a:xfrm>
              <a:off x="5653972" y="5168817"/>
              <a:ext cx="1590354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result:Command</a:t>
              </a:r>
              <a:r>
                <a:rPr lang="en-US" sz="1600" dirty="0">
                  <a:solidFill>
                    <a:schemeClr val="bg1"/>
                  </a:solidFill>
                </a:rPr>
                <a:t> 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Straight Arrow Connector 89"/>
            <p:cNvCxnSpPr>
              <a:cxnSpLocks/>
            </p:cNvCxnSpPr>
            <p:nvPr/>
          </p:nvCxnSpPr>
          <p:spPr>
            <a:xfrm>
              <a:off x="3799769" y="5801718"/>
              <a:ext cx="2577920" cy="9425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62"/>
            <p:cNvSpPr/>
            <p:nvPr/>
          </p:nvSpPr>
          <p:spPr>
            <a:xfrm>
              <a:off x="4526295" y="2742083"/>
              <a:ext cx="1947629" cy="55415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ChangeInformation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PanelRequestEvent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Arrow Connector 12"/>
            <p:cNvCxnSpPr>
              <a:cxnSpLocks/>
              <a:endCxn id="84" idx="1"/>
            </p:cNvCxnSpPr>
            <p:nvPr/>
          </p:nvCxnSpPr>
          <p:spPr>
            <a:xfrm>
              <a:off x="3817835" y="5399586"/>
              <a:ext cx="1836137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1875A2F-5ED4-42FF-8403-C14AB94FA994}"/>
                </a:ext>
              </a:extLst>
            </p:cNvPr>
            <p:cNvCxnSpPr>
              <a:cxnSpLocks/>
            </p:cNvCxnSpPr>
            <p:nvPr/>
          </p:nvCxnSpPr>
          <p:spPr>
            <a:xfrm>
              <a:off x="1937610" y="3176749"/>
              <a:ext cx="1676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0125B4D-DC6A-4595-8C20-9B9B8B0D23AE}"/>
                </a:ext>
              </a:extLst>
            </p:cNvPr>
            <p:cNvCxnSpPr>
              <a:cxnSpLocks/>
            </p:cNvCxnSpPr>
            <p:nvPr/>
          </p:nvCxnSpPr>
          <p:spPr>
            <a:xfrm>
              <a:off x="5491722" y="3295436"/>
              <a:ext cx="0" cy="75291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766847-E022-42A3-8099-A868187833BF}"/>
                </a:ext>
              </a:extLst>
            </p:cNvPr>
            <p:cNvSpPr/>
            <p:nvPr/>
          </p:nvSpPr>
          <p:spPr>
            <a:xfrm>
              <a:off x="5343500" y="3293717"/>
              <a:ext cx="201677" cy="59486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63" name="Rectangle 11">
              <a:extLst>
                <a:ext uri="{FF2B5EF4-FFF2-40B4-BE49-F238E27FC236}">
                  <a16:creationId xmlns:a16="http://schemas.microsoft.com/office/drawing/2014/main" id="{85BB560E-2FA9-451C-9EED-91E411602686}"/>
                </a:ext>
              </a:extLst>
            </p:cNvPr>
            <p:cNvSpPr/>
            <p:nvPr/>
          </p:nvSpPr>
          <p:spPr>
            <a:xfrm>
              <a:off x="7028040" y="3629607"/>
              <a:ext cx="1277760" cy="312026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3">
                      <a:lumMod val="75000"/>
                    </a:schemeClr>
                  </a:solidFill>
                </a:rPr>
                <a:t>EventsCenter</a:t>
              </a:r>
              <a:endParaRPr lang="en-SG" sz="1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A064AB3-268F-4370-90D5-C3BBA8F3024C}"/>
                </a:ext>
              </a:extLst>
            </p:cNvPr>
            <p:cNvSpPr/>
            <p:nvPr/>
          </p:nvSpPr>
          <p:spPr>
            <a:xfrm>
              <a:off x="7585296" y="4419601"/>
              <a:ext cx="216376" cy="3120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D1C2105-046F-4DB6-A5B3-3EB880BDB709}"/>
                </a:ext>
              </a:extLst>
            </p:cNvPr>
            <p:cNvCxnSpPr>
              <a:cxnSpLocks/>
            </p:cNvCxnSpPr>
            <p:nvPr/>
          </p:nvCxnSpPr>
          <p:spPr>
            <a:xfrm>
              <a:off x="7680292" y="3962400"/>
              <a:ext cx="11798" cy="1021537"/>
            </a:xfrm>
            <a:prstGeom prst="line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950B381-73E9-4F4C-BC72-8D6B40E57FB1}"/>
                </a:ext>
              </a:extLst>
            </p:cNvPr>
            <p:cNvSpPr txBox="1"/>
            <p:nvPr/>
          </p:nvSpPr>
          <p:spPr>
            <a:xfrm>
              <a:off x="4852827" y="4185272"/>
              <a:ext cx="343788" cy="2209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post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69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66A559FD-C3AD-4BEC-9C86-49C440D0C16D}"/>
              </a:ext>
            </a:extLst>
          </p:cNvPr>
          <p:cNvGrpSpPr/>
          <p:nvPr/>
        </p:nvGrpSpPr>
        <p:grpSpPr>
          <a:xfrm>
            <a:off x="1937610" y="2143350"/>
            <a:ext cx="6368190" cy="4071730"/>
            <a:chOff x="1937610" y="2143350"/>
            <a:chExt cx="6368190" cy="4071730"/>
          </a:xfrm>
        </p:grpSpPr>
        <p:sp>
          <p:nvSpPr>
            <p:cNvPr id="81" name="Rectangle 65"/>
            <p:cNvSpPr/>
            <p:nvPr/>
          </p:nvSpPr>
          <p:spPr>
            <a:xfrm>
              <a:off x="2547210" y="2143350"/>
              <a:ext cx="4343399" cy="400028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3156810" y="2214794"/>
              <a:ext cx="1093635" cy="69055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:Home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19" idx="2"/>
            </p:cNvCxnSpPr>
            <p:nvPr/>
          </p:nvCxnSpPr>
          <p:spPr>
            <a:xfrm flipH="1">
              <a:off x="3688038" y="2905350"/>
              <a:ext cx="15590" cy="330973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614010" y="3074382"/>
              <a:ext cx="185759" cy="299761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56934" y="2918239"/>
              <a:ext cx="132322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Execute()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3777656" y="3170858"/>
              <a:ext cx="714911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817835" y="3888583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6377689" y="5628905"/>
              <a:ext cx="185760" cy="1728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5" name="Straight Arrow Connector 74"/>
            <p:cNvCxnSpPr>
              <a:cxnSpLocks/>
            </p:cNvCxnSpPr>
            <p:nvPr/>
          </p:nvCxnSpPr>
          <p:spPr>
            <a:xfrm>
              <a:off x="3817835" y="4419601"/>
              <a:ext cx="3752875" cy="3024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cxnSpLocks/>
            </p:cNvCxnSpPr>
            <p:nvPr/>
          </p:nvCxnSpPr>
          <p:spPr>
            <a:xfrm>
              <a:off x="3819996" y="4724400"/>
              <a:ext cx="3750714" cy="7227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62"/>
            <p:cNvSpPr/>
            <p:nvPr/>
          </p:nvSpPr>
          <p:spPr>
            <a:xfrm>
              <a:off x="5653972" y="5168817"/>
              <a:ext cx="1590354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result:Command</a:t>
              </a:r>
              <a:r>
                <a:rPr lang="en-US" sz="1600" dirty="0">
                  <a:solidFill>
                    <a:schemeClr val="bg1"/>
                  </a:solidFill>
                </a:rPr>
                <a:t> 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Straight Arrow Connector 89"/>
            <p:cNvCxnSpPr>
              <a:cxnSpLocks/>
            </p:cNvCxnSpPr>
            <p:nvPr/>
          </p:nvCxnSpPr>
          <p:spPr>
            <a:xfrm>
              <a:off x="3799769" y="5801718"/>
              <a:ext cx="2577920" cy="9425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62"/>
            <p:cNvSpPr/>
            <p:nvPr/>
          </p:nvSpPr>
          <p:spPr>
            <a:xfrm>
              <a:off x="4492567" y="2761601"/>
              <a:ext cx="1947629" cy="55415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ChangeInformation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PanelRequestEvent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Arrow Connector 12"/>
            <p:cNvCxnSpPr>
              <a:cxnSpLocks/>
              <a:endCxn id="84" idx="1"/>
            </p:cNvCxnSpPr>
            <p:nvPr/>
          </p:nvCxnSpPr>
          <p:spPr>
            <a:xfrm>
              <a:off x="3817835" y="5399586"/>
              <a:ext cx="1836137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1875A2F-5ED4-42FF-8403-C14AB94FA994}"/>
                </a:ext>
              </a:extLst>
            </p:cNvPr>
            <p:cNvCxnSpPr>
              <a:cxnSpLocks/>
            </p:cNvCxnSpPr>
            <p:nvPr/>
          </p:nvCxnSpPr>
          <p:spPr>
            <a:xfrm>
              <a:off x="1937610" y="3176749"/>
              <a:ext cx="1676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0125B4D-DC6A-4595-8C20-9B9B8B0D23AE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>
              <a:off x="5466382" y="3315756"/>
              <a:ext cx="0" cy="72284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766847-E022-42A3-8099-A868187833BF}"/>
                </a:ext>
              </a:extLst>
            </p:cNvPr>
            <p:cNvSpPr/>
            <p:nvPr/>
          </p:nvSpPr>
          <p:spPr>
            <a:xfrm>
              <a:off x="5343500" y="3293717"/>
              <a:ext cx="201677" cy="59486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63" name="Rectangle 11">
              <a:extLst>
                <a:ext uri="{FF2B5EF4-FFF2-40B4-BE49-F238E27FC236}">
                  <a16:creationId xmlns:a16="http://schemas.microsoft.com/office/drawing/2014/main" id="{85BB560E-2FA9-451C-9EED-91E411602686}"/>
                </a:ext>
              </a:extLst>
            </p:cNvPr>
            <p:cNvSpPr/>
            <p:nvPr/>
          </p:nvSpPr>
          <p:spPr>
            <a:xfrm>
              <a:off x="7028040" y="3629607"/>
              <a:ext cx="1277760" cy="312026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3">
                      <a:lumMod val="75000"/>
                    </a:schemeClr>
                  </a:solidFill>
                </a:rPr>
                <a:t>EventsCenter</a:t>
              </a:r>
              <a:endParaRPr lang="en-SG" sz="1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A064AB3-268F-4370-90D5-C3BBA8F3024C}"/>
                </a:ext>
              </a:extLst>
            </p:cNvPr>
            <p:cNvSpPr/>
            <p:nvPr/>
          </p:nvSpPr>
          <p:spPr>
            <a:xfrm>
              <a:off x="7585296" y="4419601"/>
              <a:ext cx="216376" cy="3120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D1C2105-046F-4DB6-A5B3-3EB880BDB709}"/>
                </a:ext>
              </a:extLst>
            </p:cNvPr>
            <p:cNvCxnSpPr>
              <a:cxnSpLocks/>
            </p:cNvCxnSpPr>
            <p:nvPr/>
          </p:nvCxnSpPr>
          <p:spPr>
            <a:xfrm>
              <a:off x="7680292" y="3962400"/>
              <a:ext cx="11798" cy="1021537"/>
            </a:xfrm>
            <a:prstGeom prst="line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950B381-73E9-4F4C-BC72-8D6B40E57FB1}"/>
                </a:ext>
              </a:extLst>
            </p:cNvPr>
            <p:cNvSpPr txBox="1"/>
            <p:nvPr/>
          </p:nvSpPr>
          <p:spPr>
            <a:xfrm>
              <a:off x="4852827" y="4185272"/>
              <a:ext cx="343788" cy="2209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post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635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264</Words>
  <Application>Microsoft Office PowerPoint</Application>
  <PresentationFormat>On-screen Show (4:3)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Wei Kang</cp:lastModifiedBy>
  <cp:revision>96</cp:revision>
  <dcterms:created xsi:type="dcterms:W3CDTF">2016-07-22T14:33:02Z</dcterms:created>
  <dcterms:modified xsi:type="dcterms:W3CDTF">2017-11-13T06:35:11Z</dcterms:modified>
</cp:coreProperties>
</file>