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>
        <p:scale>
          <a:sx n="125" d="100"/>
          <a:sy n="125" d="100"/>
        </p:scale>
        <p:origin x="226" y="-91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7153" y="225048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393376"/>
            <a:ext cx="439158" cy="64151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7153" y="25734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2716354"/>
            <a:ext cx="439158" cy="31853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7153" y="289644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9158" cy="444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7153" y="32194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9158" cy="32741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8F6C2D1F-59B6-4D8D-9EB5-ED4285738825}"/>
              </a:ext>
            </a:extLst>
          </p:cNvPr>
          <p:cNvSpPr/>
          <p:nvPr/>
        </p:nvSpPr>
        <p:spPr>
          <a:xfrm>
            <a:off x="7717153" y="353844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44885528-3998-4D17-A3B0-E78E2497C0E4}"/>
              </a:ext>
            </a:extLst>
          </p:cNvPr>
          <p:cNvSpPr/>
          <p:nvPr/>
        </p:nvSpPr>
        <p:spPr>
          <a:xfrm>
            <a:off x="7717153" y="385747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50" dirty="0">
                <a:solidFill>
                  <a:srgbClr val="7030A0"/>
                </a:solidFill>
              </a:rPr>
              <a:t>Postal Code</a:t>
            </a:r>
            <a:endParaRPr lang="en-SG" sz="8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78">
            <a:extLst>
              <a:ext uri="{FF2B5EF4-FFF2-40B4-BE49-F238E27FC236}">
                <a16:creationId xmlns:a16="http://schemas.microsoft.com/office/drawing/2014/main" id="{219D9691-4559-486E-8C00-4180AD8E778F}"/>
              </a:ext>
            </a:extLst>
          </p:cNvPr>
          <p:cNvCxnSpPr>
            <a:cxnSpLocks/>
            <a:endCxn id="55" idx="1"/>
          </p:cNvCxnSpPr>
          <p:nvPr/>
        </p:nvCxnSpPr>
        <p:spPr>
          <a:xfrm rot="16200000" flipH="1">
            <a:off x="7353368" y="3317551"/>
            <a:ext cx="507993" cy="21957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78">
            <a:extLst>
              <a:ext uri="{FF2B5EF4-FFF2-40B4-BE49-F238E27FC236}">
                <a16:creationId xmlns:a16="http://schemas.microsoft.com/office/drawing/2014/main" id="{F53E7D36-B109-496C-8FB8-3142AB9FB3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53368" y="3619599"/>
            <a:ext cx="507993" cy="21957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Rectangle 8">
            <a:extLst/>
          </p:cNvPr>
          <p:cNvSpPr/>
          <p:nvPr/>
        </p:nvSpPr>
        <p:spPr>
          <a:xfrm>
            <a:off x="7717153" y="417525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Favourite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78">
            <a:extLst/>
          </p:cNvPr>
          <p:cNvCxnSpPr>
            <a:cxnSpLocks/>
            <a:endCxn id="74" idx="1"/>
          </p:cNvCxnSpPr>
          <p:nvPr/>
        </p:nvCxnSpPr>
        <p:spPr>
          <a:xfrm rot="16200000" flipH="1">
            <a:off x="6981737" y="3582734"/>
            <a:ext cx="1251255" cy="21957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39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Wenzhe Poon</cp:lastModifiedBy>
  <cp:revision>64</cp:revision>
  <dcterms:created xsi:type="dcterms:W3CDTF">2016-07-22T14:33:02Z</dcterms:created>
  <dcterms:modified xsi:type="dcterms:W3CDTF">2017-11-02T02:45:58Z</dcterms:modified>
</cp:coreProperties>
</file>