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3" d="100"/>
          <a:sy n="113" d="100"/>
        </p:scale>
        <p:origin x="1554" y="9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3438902" y="1371606"/>
            <a:ext cx="4782957" cy="4228881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2065475" y="1671644"/>
            <a:ext cx="1237582" cy="6905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MainApp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19" idx="2"/>
          </p:cNvCxnSpPr>
          <p:nvPr/>
        </p:nvCxnSpPr>
        <p:spPr>
          <a:xfrm flipH="1">
            <a:off x="2666625" y="2362200"/>
            <a:ext cx="17642" cy="330973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2582853" y="2531232"/>
            <a:ext cx="210209" cy="29976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2768038" y="2627709"/>
            <a:ext cx="1772774" cy="1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</p:cNvCxnSpPr>
          <p:nvPr/>
        </p:nvCxnSpPr>
        <p:spPr>
          <a:xfrm>
            <a:off x="2820980" y="5029200"/>
            <a:ext cx="1743947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cxnSpLocks/>
          </p:cNvCxnSpPr>
          <p:nvPr/>
        </p:nvCxnSpPr>
        <p:spPr>
          <a:xfrm>
            <a:off x="4809689" y="4267200"/>
            <a:ext cx="1626374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62"/>
          <p:cNvSpPr/>
          <p:nvPr/>
        </p:nvSpPr>
        <p:spPr>
          <a:xfrm>
            <a:off x="3861561" y="1729789"/>
            <a:ext cx="1618857" cy="55415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StorageManager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1875A2F-5ED4-42FF-8403-C14AB94FA994}"/>
              </a:ext>
            </a:extLst>
          </p:cNvPr>
          <p:cNvCxnSpPr>
            <a:cxnSpLocks/>
          </p:cNvCxnSpPr>
          <p:nvPr/>
        </p:nvCxnSpPr>
        <p:spPr>
          <a:xfrm>
            <a:off x="685800" y="2633599"/>
            <a:ext cx="1897053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0125B4D-DC6A-4595-8C20-9B9B8B0D23AE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4670990" y="2283944"/>
            <a:ext cx="24588" cy="2955514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57766847-E022-42A3-8099-A868187833BF}"/>
              </a:ext>
            </a:extLst>
          </p:cNvPr>
          <p:cNvSpPr/>
          <p:nvPr/>
        </p:nvSpPr>
        <p:spPr>
          <a:xfrm>
            <a:off x="4564927" y="2605647"/>
            <a:ext cx="228222" cy="249032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950B381-73E9-4F4C-BC72-8D6B40E57FB1}"/>
              </a:ext>
            </a:extLst>
          </p:cNvPr>
          <p:cNvSpPr txBox="1"/>
          <p:nvPr/>
        </p:nvSpPr>
        <p:spPr>
          <a:xfrm>
            <a:off x="2920440" y="2418010"/>
            <a:ext cx="14562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saveToCsvFile</a:t>
            </a:r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1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addressBook</a:t>
            </a:r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3D53F8-8F71-440D-AB96-FBB55FCDB5B6}"/>
              </a:ext>
            </a:extLst>
          </p:cNvPr>
          <p:cNvSpPr txBox="1"/>
          <p:nvPr/>
        </p:nvSpPr>
        <p:spPr>
          <a:xfrm>
            <a:off x="4852232" y="2451758"/>
            <a:ext cx="152271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err="1">
                <a:solidFill>
                  <a:schemeClr val="accent6">
                    <a:lumMod val="75000"/>
                  </a:schemeClr>
                </a:solidFill>
              </a:rPr>
              <a:t>saveToCsvFile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000" dirty="0" err="1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36" name="Rectangle 62">
            <a:extLst>
              <a:ext uri="{FF2B5EF4-FFF2-40B4-BE49-F238E27FC236}">
                <a16:creationId xmlns:a16="http://schemas.microsoft.com/office/drawing/2014/main" id="{145ED59D-5EFC-4DAD-A372-DAB3069E414A}"/>
              </a:ext>
            </a:extLst>
          </p:cNvPr>
          <p:cNvSpPr/>
          <p:nvPr/>
        </p:nvSpPr>
        <p:spPr>
          <a:xfrm>
            <a:off x="5594529" y="1732360"/>
            <a:ext cx="1799681" cy="55158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CsvFileStorage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EE66137-8C19-477A-A3D8-2F9D203DA890}"/>
              </a:ext>
            </a:extLst>
          </p:cNvPr>
          <p:cNvCxnSpPr>
            <a:cxnSpLocks/>
          </p:cNvCxnSpPr>
          <p:nvPr/>
        </p:nvCxnSpPr>
        <p:spPr>
          <a:xfrm>
            <a:off x="6531606" y="2274408"/>
            <a:ext cx="0" cy="296505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89982A39-C45B-4B62-960E-2BEF049D2237}"/>
              </a:ext>
            </a:extLst>
          </p:cNvPr>
          <p:cNvSpPr/>
          <p:nvPr/>
        </p:nvSpPr>
        <p:spPr>
          <a:xfrm>
            <a:off x="6417495" y="2666999"/>
            <a:ext cx="228222" cy="16764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6D23318-2D44-4341-ACA8-59D3C37E0F1F}"/>
              </a:ext>
            </a:extLst>
          </p:cNvPr>
          <p:cNvCxnSpPr>
            <a:cxnSpLocks/>
          </p:cNvCxnSpPr>
          <p:nvPr/>
        </p:nvCxnSpPr>
        <p:spPr>
          <a:xfrm>
            <a:off x="4809689" y="2646507"/>
            <a:ext cx="1545979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C00EBE23-D5C4-44C1-BBDD-2CFA83948AD2}"/>
              </a:ext>
            </a:extLst>
          </p:cNvPr>
          <p:cNvSpPr/>
          <p:nvPr/>
        </p:nvSpPr>
        <p:spPr>
          <a:xfrm>
            <a:off x="6596574" y="3004207"/>
            <a:ext cx="305633" cy="8819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88AD1FB-4648-4402-AA5E-B6D481D65454}"/>
              </a:ext>
            </a:extLst>
          </p:cNvPr>
          <p:cNvSpPr txBox="1"/>
          <p:nvPr/>
        </p:nvSpPr>
        <p:spPr>
          <a:xfrm>
            <a:off x="6902216" y="2696431"/>
            <a:ext cx="149558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err="1">
                <a:solidFill>
                  <a:schemeClr val="accent6">
                    <a:lumMod val="75000"/>
                  </a:schemeClr>
                </a:solidFill>
              </a:rPr>
              <a:t>saveToCsvFile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000" dirty="0" err="1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sz="1000" dirty="0" err="1">
                <a:solidFill>
                  <a:schemeClr val="accent6">
                    <a:lumMod val="75000"/>
                  </a:schemeClr>
                </a:solidFill>
              </a:rPr>
              <a:t>filePath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6C4CFFE-2665-4F24-A84D-60E153C16175}"/>
              </a:ext>
            </a:extLst>
          </p:cNvPr>
          <p:cNvCxnSpPr>
            <a:cxnSpLocks/>
          </p:cNvCxnSpPr>
          <p:nvPr/>
        </p:nvCxnSpPr>
        <p:spPr>
          <a:xfrm>
            <a:off x="6629177" y="2849716"/>
            <a:ext cx="237296" cy="14602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ADD801A-49FC-401E-AFCC-5B0DFC446948}"/>
              </a:ext>
            </a:extLst>
          </p:cNvPr>
          <p:cNvCxnSpPr>
            <a:cxnSpLocks/>
          </p:cNvCxnSpPr>
          <p:nvPr/>
        </p:nvCxnSpPr>
        <p:spPr>
          <a:xfrm flipV="1">
            <a:off x="6638446" y="3917907"/>
            <a:ext cx="242763" cy="1840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350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2017-11-13T06:27:53Z</dcterms:modified>
</cp:coreProperties>
</file>