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64" r:id="rId2"/>
    <p:sldId id="26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3" d="100"/>
          <a:sy n="113" d="100"/>
        </p:scale>
        <p:origin x="1554" y="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2277755" y="957729"/>
            <a:ext cx="5697558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4170060" y="1426695"/>
            <a:ext cx="0" cy="3481399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4065474" y="1975405"/>
            <a:ext cx="152400" cy="293268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258304" y="1975404"/>
            <a:ext cx="1807170" cy="1483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13467" y="1781016"/>
            <a:ext cx="13840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Selects new person</a:t>
            </a:r>
          </a:p>
        </p:txBody>
      </p:sp>
      <p:cxnSp>
        <p:nvCxnSpPr>
          <p:cNvPr id="37" name="Straight Arrow Connector 36"/>
          <p:cNvCxnSpPr>
            <a:cxnSpLocks/>
            <a:endCxn id="6" idx="2"/>
          </p:cNvCxnSpPr>
          <p:nvPr/>
        </p:nvCxnSpPr>
        <p:spPr>
          <a:xfrm>
            <a:off x="2269288" y="4908094"/>
            <a:ext cx="1872386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701593" y="2505932"/>
            <a:ext cx="181130" cy="46586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3" name="TextBox 82"/>
          <p:cNvSpPr txBox="1"/>
          <p:nvPr/>
        </p:nvSpPr>
        <p:spPr>
          <a:xfrm>
            <a:off x="2524320" y="464353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result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3282115-2B74-43CC-A8F6-0E7CB1FA51DE}"/>
              </a:ext>
            </a:extLst>
          </p:cNvPr>
          <p:cNvSpPr/>
          <p:nvPr/>
        </p:nvSpPr>
        <p:spPr>
          <a:xfrm>
            <a:off x="4087230" y="1523004"/>
            <a:ext cx="152400" cy="2760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5" name="Rectangle 62">
            <a:extLst>
              <a:ext uri="{FF2B5EF4-FFF2-40B4-BE49-F238E27FC236}">
                <a16:creationId xmlns:a16="http://schemas.microsoft.com/office/drawing/2014/main" id="{4BD7C4DD-3006-4B14-9FBD-E6CCC5512C58}"/>
              </a:ext>
            </a:extLst>
          </p:cNvPr>
          <p:cNvSpPr/>
          <p:nvPr/>
        </p:nvSpPr>
        <p:spPr>
          <a:xfrm>
            <a:off x="5917927" y="1275873"/>
            <a:ext cx="1762066" cy="34676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:PersonSelectionChangedEvent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0DF53BA-BCD1-4F1D-B4DF-ECF42A5DE9EF}"/>
              </a:ext>
            </a:extLst>
          </p:cNvPr>
          <p:cNvCxnSpPr>
            <a:cxnSpLocks/>
          </p:cNvCxnSpPr>
          <p:nvPr/>
        </p:nvCxnSpPr>
        <p:spPr>
          <a:xfrm>
            <a:off x="6807653" y="1778680"/>
            <a:ext cx="0" cy="3481399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30255E2-49D4-403D-9DA3-23DE1B1A5BD5}"/>
              </a:ext>
            </a:extLst>
          </p:cNvPr>
          <p:cNvSpPr/>
          <p:nvPr/>
        </p:nvSpPr>
        <p:spPr>
          <a:xfrm>
            <a:off x="6730323" y="1632923"/>
            <a:ext cx="152400" cy="2760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0A5252E-3304-43F1-8D60-FA74C28AE140}"/>
              </a:ext>
            </a:extLst>
          </p:cNvPr>
          <p:cNvSpPr txBox="1"/>
          <p:nvPr/>
        </p:nvSpPr>
        <p:spPr>
          <a:xfrm>
            <a:off x="4325522" y="1951202"/>
            <a:ext cx="14541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handlePersonSelectionChangedEvent(event)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3ED504F-0580-4E68-82C5-8E11F626EE5A}"/>
              </a:ext>
            </a:extLst>
          </p:cNvPr>
          <p:cNvCxnSpPr>
            <a:cxnSpLocks/>
          </p:cNvCxnSpPr>
          <p:nvPr/>
        </p:nvCxnSpPr>
        <p:spPr>
          <a:xfrm>
            <a:off x="4182304" y="2296331"/>
            <a:ext cx="237296" cy="14602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84B34B-5E5E-495B-A730-F8444A71462F}"/>
              </a:ext>
            </a:extLst>
          </p:cNvPr>
          <p:cNvSpPr/>
          <p:nvPr/>
        </p:nvSpPr>
        <p:spPr>
          <a:xfrm>
            <a:off x="4217874" y="2445380"/>
            <a:ext cx="230802" cy="146947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C253A72-6A57-4361-BAD9-6DA19CD9F232}"/>
              </a:ext>
            </a:extLst>
          </p:cNvPr>
          <p:cNvCxnSpPr>
            <a:cxnSpLocks/>
          </p:cNvCxnSpPr>
          <p:nvPr/>
        </p:nvCxnSpPr>
        <p:spPr>
          <a:xfrm>
            <a:off x="4419600" y="2563113"/>
            <a:ext cx="2281993" cy="1114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F1C6B72B-5ED0-4540-9120-ACC13A5ECF0B}"/>
              </a:ext>
            </a:extLst>
          </p:cNvPr>
          <p:cNvSpPr txBox="1"/>
          <p:nvPr/>
        </p:nvSpPr>
        <p:spPr>
          <a:xfrm>
            <a:off x="4797568" y="2353047"/>
            <a:ext cx="13840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getNewSelection()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137C211-3844-48C9-94D3-BB879A66C39D}"/>
              </a:ext>
            </a:extLst>
          </p:cNvPr>
          <p:cNvCxnSpPr>
            <a:cxnSpLocks/>
          </p:cNvCxnSpPr>
          <p:nvPr/>
        </p:nvCxnSpPr>
        <p:spPr>
          <a:xfrm>
            <a:off x="4448676" y="2971800"/>
            <a:ext cx="233668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DF1B97C5-4348-4B8E-99B9-8ED55F44BD37}"/>
              </a:ext>
            </a:extLst>
          </p:cNvPr>
          <p:cNvSpPr txBox="1"/>
          <p:nvPr/>
        </p:nvSpPr>
        <p:spPr>
          <a:xfrm>
            <a:off x="5002964" y="2740054"/>
            <a:ext cx="13840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newSelection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FE55729F-9D6D-4DF5-B647-9A2ED20D7253}"/>
              </a:ext>
            </a:extLst>
          </p:cNvPr>
          <p:cNvCxnSpPr>
            <a:cxnSpLocks/>
          </p:cNvCxnSpPr>
          <p:nvPr/>
        </p:nvCxnSpPr>
        <p:spPr>
          <a:xfrm>
            <a:off x="4456612" y="3057081"/>
            <a:ext cx="237296" cy="14602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0245DC11-6399-43CC-8251-36798A175C0C}"/>
              </a:ext>
            </a:extLst>
          </p:cNvPr>
          <p:cNvSpPr/>
          <p:nvPr/>
        </p:nvSpPr>
        <p:spPr>
          <a:xfrm>
            <a:off x="4456612" y="3196926"/>
            <a:ext cx="230802" cy="53687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954FB8E-225F-4395-9D19-9007C5C3BC8C}"/>
              </a:ext>
            </a:extLst>
          </p:cNvPr>
          <p:cNvSpPr txBox="1"/>
          <p:nvPr/>
        </p:nvSpPr>
        <p:spPr>
          <a:xfrm>
            <a:off x="4724400" y="3048000"/>
            <a:ext cx="19391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loadPersonPage(newSelection.person)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1429211-4927-48DF-9BB2-4ACCB3ED20BE}"/>
              </a:ext>
            </a:extLst>
          </p:cNvPr>
          <p:cNvCxnSpPr>
            <a:cxnSpLocks/>
          </p:cNvCxnSpPr>
          <p:nvPr/>
        </p:nvCxnSpPr>
        <p:spPr>
          <a:xfrm flipV="1">
            <a:off x="4444651" y="3733800"/>
            <a:ext cx="242763" cy="18408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B52BC27-5589-432E-AFF4-8221619BD71D}"/>
              </a:ext>
            </a:extLst>
          </p:cNvPr>
          <p:cNvCxnSpPr>
            <a:cxnSpLocks/>
          </p:cNvCxnSpPr>
          <p:nvPr/>
        </p:nvCxnSpPr>
        <p:spPr>
          <a:xfrm flipV="1">
            <a:off x="4209881" y="3947259"/>
            <a:ext cx="242763" cy="18408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62"/>
          <p:cNvSpPr/>
          <p:nvPr/>
        </p:nvSpPr>
        <p:spPr>
          <a:xfrm>
            <a:off x="3255660" y="1261748"/>
            <a:ext cx="1743135" cy="34676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:InstagramBrowserPanel</a:t>
            </a:r>
            <a:endParaRPr lang="en-SG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3505199" y="1600200"/>
            <a:ext cx="4782957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2065475" y="1671644"/>
            <a:ext cx="1237582" cy="6905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MainApp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19" idx="2"/>
          </p:cNvCxnSpPr>
          <p:nvPr/>
        </p:nvCxnSpPr>
        <p:spPr>
          <a:xfrm flipH="1">
            <a:off x="2666625" y="2362200"/>
            <a:ext cx="17642" cy="330973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2582853" y="2531232"/>
            <a:ext cx="210209" cy="29976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2768038" y="2627709"/>
            <a:ext cx="1772774" cy="1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2826470" y="4960227"/>
            <a:ext cx="1743947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4817263" y="4218177"/>
            <a:ext cx="1626374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62"/>
          <p:cNvSpPr/>
          <p:nvPr/>
        </p:nvSpPr>
        <p:spPr>
          <a:xfrm>
            <a:off x="3992894" y="1729789"/>
            <a:ext cx="1349884" cy="55415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UiManager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1875A2F-5ED4-42FF-8403-C14AB94FA994}"/>
              </a:ext>
            </a:extLst>
          </p:cNvPr>
          <p:cNvCxnSpPr>
            <a:cxnSpLocks/>
          </p:cNvCxnSpPr>
          <p:nvPr/>
        </p:nvCxnSpPr>
        <p:spPr>
          <a:xfrm>
            <a:off x="685800" y="2633599"/>
            <a:ext cx="1897053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0125B4D-DC6A-4595-8C20-9B9B8B0D23AE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4667836" y="2283944"/>
            <a:ext cx="27742" cy="295551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7766847-E022-42A3-8099-A868187833BF}"/>
              </a:ext>
            </a:extLst>
          </p:cNvPr>
          <p:cNvSpPr/>
          <p:nvPr/>
        </p:nvSpPr>
        <p:spPr>
          <a:xfrm>
            <a:off x="4564927" y="2605647"/>
            <a:ext cx="228222" cy="24903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50B381-73E9-4F4C-BC72-8D6B40E57FB1}"/>
              </a:ext>
            </a:extLst>
          </p:cNvPr>
          <p:cNvSpPr txBox="1"/>
          <p:nvPr/>
        </p:nvSpPr>
        <p:spPr>
          <a:xfrm>
            <a:off x="2828223" y="2451758"/>
            <a:ext cx="169911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changeInformationPanelRequestEvent</a:t>
            </a:r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(event)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3D53F8-8F71-440D-AB96-FBB55FCDB5B6}"/>
              </a:ext>
            </a:extLst>
          </p:cNvPr>
          <p:cNvSpPr txBox="1"/>
          <p:nvPr/>
        </p:nvSpPr>
        <p:spPr>
          <a:xfrm>
            <a:off x="4849488" y="2486458"/>
            <a:ext cx="13221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>
                <a:solidFill>
                  <a:schemeClr val="accent3">
                    <a:lumMod val="75000"/>
                  </a:schemeClr>
                </a:solidFill>
              </a:rPr>
              <a:t>changeInformationPanel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(event)</a:t>
            </a: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145ED59D-5EFC-4DAD-A372-DAB3069E414A}"/>
              </a:ext>
            </a:extLst>
          </p:cNvPr>
          <p:cNvSpPr/>
          <p:nvPr/>
        </p:nvSpPr>
        <p:spPr>
          <a:xfrm>
            <a:off x="5594529" y="1732360"/>
            <a:ext cx="1799681" cy="55158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MainWindow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E66137-8C19-477A-A3D8-2F9D203DA890}"/>
              </a:ext>
            </a:extLst>
          </p:cNvPr>
          <p:cNvCxnSpPr>
            <a:cxnSpLocks/>
          </p:cNvCxnSpPr>
          <p:nvPr/>
        </p:nvCxnSpPr>
        <p:spPr>
          <a:xfrm>
            <a:off x="6531606" y="2274408"/>
            <a:ext cx="0" cy="296505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9982A39-C45B-4B62-960E-2BEF049D2237}"/>
              </a:ext>
            </a:extLst>
          </p:cNvPr>
          <p:cNvSpPr/>
          <p:nvPr/>
        </p:nvSpPr>
        <p:spPr>
          <a:xfrm>
            <a:off x="6417495" y="2666999"/>
            <a:ext cx="228222" cy="16764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6D23318-2D44-4341-ACA8-59D3C37E0F1F}"/>
              </a:ext>
            </a:extLst>
          </p:cNvPr>
          <p:cNvCxnSpPr>
            <a:cxnSpLocks/>
          </p:cNvCxnSpPr>
          <p:nvPr/>
        </p:nvCxnSpPr>
        <p:spPr>
          <a:xfrm>
            <a:off x="4809689" y="2646507"/>
            <a:ext cx="1545979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00EBE23-D5C4-44C1-BBDD-2CFA83948AD2}"/>
              </a:ext>
            </a:extLst>
          </p:cNvPr>
          <p:cNvSpPr/>
          <p:nvPr/>
        </p:nvSpPr>
        <p:spPr>
          <a:xfrm>
            <a:off x="6596574" y="3004207"/>
            <a:ext cx="305633" cy="88199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8AD1FB-4648-4402-AA5E-B6D481D65454}"/>
              </a:ext>
            </a:extLst>
          </p:cNvPr>
          <p:cNvSpPr txBox="1"/>
          <p:nvPr/>
        </p:nvSpPr>
        <p:spPr>
          <a:xfrm>
            <a:off x="6902216" y="2696431"/>
            <a:ext cx="1319643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>
                <a:solidFill>
                  <a:schemeClr val="accent3">
                    <a:lumMod val="75000"/>
                  </a:schemeClr>
                </a:solidFill>
              </a:rPr>
              <a:t>changeInformationPanel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</a:rPr>
              <a:t> (event)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6C4CFFE-2665-4F24-A84D-60E153C16175}"/>
              </a:ext>
            </a:extLst>
          </p:cNvPr>
          <p:cNvCxnSpPr>
            <a:cxnSpLocks/>
          </p:cNvCxnSpPr>
          <p:nvPr/>
        </p:nvCxnSpPr>
        <p:spPr>
          <a:xfrm>
            <a:off x="6629177" y="2849716"/>
            <a:ext cx="237296" cy="14602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ADD801A-49FC-401E-AFCC-5B0DFC446948}"/>
              </a:ext>
            </a:extLst>
          </p:cNvPr>
          <p:cNvCxnSpPr>
            <a:cxnSpLocks/>
          </p:cNvCxnSpPr>
          <p:nvPr/>
        </p:nvCxnSpPr>
        <p:spPr>
          <a:xfrm flipV="1">
            <a:off x="6638446" y="3917907"/>
            <a:ext cx="242763" cy="18408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35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2017-11-13T06:33:49Z</dcterms:modified>
</cp:coreProperties>
</file>