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2"/>
    <p:restoredTop sz="94664"/>
  </p:normalViewPr>
  <p:slideViewPr>
    <p:cSldViewPr snapToGrid="0" snapToObjects="1">
      <p:cViewPr>
        <p:scale>
          <a:sx n="132" d="100"/>
          <a:sy n="132" d="100"/>
        </p:scale>
        <p:origin x="-1240" y="-1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7146F-AC1A-BE4F-93FD-8B395688E13E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3E328-7B20-AF48-B40C-77DBEA8B9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0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7146F-AC1A-BE4F-93FD-8B395688E13E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3E328-7B20-AF48-B40C-77DBEA8B9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80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7146F-AC1A-BE4F-93FD-8B395688E13E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3E328-7B20-AF48-B40C-77DBEA8B9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03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7146F-AC1A-BE4F-93FD-8B395688E13E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3E328-7B20-AF48-B40C-77DBEA8B9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28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7146F-AC1A-BE4F-93FD-8B395688E13E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3E328-7B20-AF48-B40C-77DBEA8B9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62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7146F-AC1A-BE4F-93FD-8B395688E13E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3E328-7B20-AF48-B40C-77DBEA8B9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9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7146F-AC1A-BE4F-93FD-8B395688E13E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3E328-7B20-AF48-B40C-77DBEA8B9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38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7146F-AC1A-BE4F-93FD-8B395688E13E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3E328-7B20-AF48-B40C-77DBEA8B9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4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7146F-AC1A-BE4F-93FD-8B395688E13E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3E328-7B20-AF48-B40C-77DBEA8B9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2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7146F-AC1A-BE4F-93FD-8B395688E13E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3E328-7B20-AF48-B40C-77DBEA8B9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98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7146F-AC1A-BE4F-93FD-8B395688E13E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3E328-7B20-AF48-B40C-77DBEA8B9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2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7146F-AC1A-BE4F-93FD-8B395688E13E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3E328-7B20-AF48-B40C-77DBEA8B9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2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2819400" y="1219201"/>
            <a:ext cx="6082136" cy="3851931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rgbClr val="0070C0"/>
                </a:solidFill>
              </a:rPr>
              <a:t>Logic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64" name="Rectangle 62">
            <a:extLst>
              <a:ext uri="{FF2B5EF4-FFF2-40B4-BE49-F238E27FC236}">
                <a16:creationId xmlns:a16="http://schemas.microsoft.com/office/drawing/2014/main" xmlns="" id="{741E2D67-73B2-4B6C-A036-12E2C5588EC5}"/>
              </a:ext>
            </a:extLst>
          </p:cNvPr>
          <p:cNvSpPr/>
          <p:nvPr/>
        </p:nvSpPr>
        <p:spPr>
          <a:xfrm>
            <a:off x="2932562" y="1515719"/>
            <a:ext cx="1093635" cy="24017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:LogicManager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D37C68E5-A242-4C13-9304-0D49AB0456A0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3479379" y="1755895"/>
            <a:ext cx="0" cy="288402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9564936E-EA3F-4E01-8C27-BCA028C109F9}"/>
              </a:ext>
            </a:extLst>
          </p:cNvPr>
          <p:cNvSpPr/>
          <p:nvPr/>
        </p:nvSpPr>
        <p:spPr>
          <a:xfrm>
            <a:off x="3409627" y="2185183"/>
            <a:ext cx="153026" cy="268333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sp>
        <p:nvSpPr>
          <p:cNvPr id="67" name="Rectangle 62">
            <a:extLst>
              <a:ext uri="{FF2B5EF4-FFF2-40B4-BE49-F238E27FC236}">
                <a16:creationId xmlns:a16="http://schemas.microsoft.com/office/drawing/2014/main" xmlns="" id="{E55E9040-E44A-44A6-8434-AA7219C768FA}"/>
              </a:ext>
            </a:extLst>
          </p:cNvPr>
          <p:cNvSpPr/>
          <p:nvPr/>
        </p:nvSpPr>
        <p:spPr>
          <a:xfrm>
            <a:off x="4208213" y="1515718"/>
            <a:ext cx="912427" cy="29366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:AddressBookParser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xmlns="" id="{1DAD3320-EE85-4BBF-89D0-EF0A26024595}"/>
              </a:ext>
            </a:extLst>
          </p:cNvPr>
          <p:cNvCxnSpPr>
            <a:cxnSpLocks/>
            <a:stCxn id="67" idx="2"/>
          </p:cNvCxnSpPr>
          <p:nvPr/>
        </p:nvCxnSpPr>
        <p:spPr>
          <a:xfrm>
            <a:off x="4664427" y="1809381"/>
            <a:ext cx="2974" cy="140035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2CF79C74-77D3-4E09-BF29-65E2A2E12BC1}"/>
              </a:ext>
            </a:extLst>
          </p:cNvPr>
          <p:cNvSpPr/>
          <p:nvPr/>
        </p:nvSpPr>
        <p:spPr>
          <a:xfrm>
            <a:off x="4589814" y="2287226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sp>
        <p:nvSpPr>
          <p:cNvPr id="94" name="Rectangle 62">
            <a:extLst>
              <a:ext uri="{FF2B5EF4-FFF2-40B4-BE49-F238E27FC236}">
                <a16:creationId xmlns:a16="http://schemas.microsoft.com/office/drawing/2014/main" xmlns="" id="{B5C664FA-745A-4246-AAF8-975A423AEB2D}"/>
              </a:ext>
            </a:extLst>
          </p:cNvPr>
          <p:cNvSpPr/>
          <p:nvPr/>
        </p:nvSpPr>
        <p:spPr>
          <a:xfrm>
            <a:off x="6617061" y="2378884"/>
            <a:ext cx="1143764" cy="36410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s:HomeCommand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xmlns="" id="{041F06FF-21A6-4756-AA64-F2413B2A2073}"/>
              </a:ext>
            </a:extLst>
          </p:cNvPr>
          <p:cNvCxnSpPr>
            <a:cxnSpLocks/>
          </p:cNvCxnSpPr>
          <p:nvPr/>
        </p:nvCxnSpPr>
        <p:spPr>
          <a:xfrm>
            <a:off x="7018613" y="2769389"/>
            <a:ext cx="0" cy="209913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xmlns="" id="{5E910292-90A2-48AE-8AAA-D58AAF550751}"/>
              </a:ext>
            </a:extLst>
          </p:cNvPr>
          <p:cNvSpPr/>
          <p:nvPr/>
        </p:nvSpPr>
        <p:spPr>
          <a:xfrm>
            <a:off x="6955835" y="3315259"/>
            <a:ext cx="113354" cy="124846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sp>
        <p:nvSpPr>
          <p:cNvPr id="100" name="Rectangle 62">
            <a:extLst>
              <a:ext uri="{FF2B5EF4-FFF2-40B4-BE49-F238E27FC236}">
                <a16:creationId xmlns:a16="http://schemas.microsoft.com/office/drawing/2014/main" xmlns="" id="{0F9E8059-2F7D-4AF0-B59E-487FE5CBDE31}"/>
              </a:ext>
            </a:extLst>
          </p:cNvPr>
          <p:cNvSpPr/>
          <p:nvPr/>
        </p:nvSpPr>
        <p:spPr>
          <a:xfrm>
            <a:off x="7330326" y="3652718"/>
            <a:ext cx="1403769" cy="33224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result:CommandResult</a:t>
            </a:r>
            <a:endParaRPr lang="en-SG" sz="1000" dirty="0">
              <a:solidFill>
                <a:schemeClr val="bg1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xmlns="" id="{56E65239-40FF-437D-B5AF-6C0F45D70CE4}"/>
              </a:ext>
            </a:extLst>
          </p:cNvPr>
          <p:cNvSpPr/>
          <p:nvPr/>
        </p:nvSpPr>
        <p:spPr>
          <a:xfrm>
            <a:off x="7944085" y="4134179"/>
            <a:ext cx="165770" cy="39386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sp>
        <p:nvSpPr>
          <p:cNvPr id="111" name="Rectangle 62">
            <a:extLst>
              <a:ext uri="{FF2B5EF4-FFF2-40B4-BE49-F238E27FC236}">
                <a16:creationId xmlns:a16="http://schemas.microsoft.com/office/drawing/2014/main" xmlns="" id="{F7E01FAE-8FEC-4E75-AF28-4D4AFDDFF41F}"/>
              </a:ext>
            </a:extLst>
          </p:cNvPr>
          <p:cNvSpPr/>
          <p:nvPr/>
        </p:nvSpPr>
        <p:spPr>
          <a:xfrm>
            <a:off x="8975768" y="1623491"/>
            <a:ext cx="585748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:UI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xmlns="" id="{0D301A41-389B-4B53-87FA-143855080D68}"/>
              </a:ext>
            </a:extLst>
          </p:cNvPr>
          <p:cNvCxnSpPr>
            <a:cxnSpLocks/>
          </p:cNvCxnSpPr>
          <p:nvPr/>
        </p:nvCxnSpPr>
        <p:spPr>
          <a:xfrm>
            <a:off x="9259418" y="1970251"/>
            <a:ext cx="9224" cy="2974468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xmlns="" id="{9A17EB3D-7E38-4656-BC55-945883A8456C}"/>
              </a:ext>
            </a:extLst>
          </p:cNvPr>
          <p:cNvSpPr/>
          <p:nvPr/>
        </p:nvSpPr>
        <p:spPr>
          <a:xfrm>
            <a:off x="9170519" y="3351098"/>
            <a:ext cx="215183" cy="15240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xmlns="" id="{3AAC0CCA-28D3-4549-9CC7-D0FD025F3C74}"/>
              </a:ext>
            </a:extLst>
          </p:cNvPr>
          <p:cNvSpPr/>
          <p:nvPr/>
        </p:nvSpPr>
        <p:spPr>
          <a:xfrm>
            <a:off x="6952344" y="2754149"/>
            <a:ext cx="132538" cy="22674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xmlns="" id="{613ED78B-175D-4368-B5DA-4D0BC1CB4E64}"/>
              </a:ext>
            </a:extLst>
          </p:cNvPr>
          <p:cNvCxnSpPr>
            <a:cxnSpLocks/>
          </p:cNvCxnSpPr>
          <p:nvPr/>
        </p:nvCxnSpPr>
        <p:spPr>
          <a:xfrm>
            <a:off x="3562654" y="2287225"/>
            <a:ext cx="102716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xmlns="" id="{BD1140D6-9E9B-456D-9912-AA4F20B45D60}"/>
              </a:ext>
            </a:extLst>
          </p:cNvPr>
          <p:cNvCxnSpPr>
            <a:cxnSpLocks/>
          </p:cNvCxnSpPr>
          <p:nvPr/>
        </p:nvCxnSpPr>
        <p:spPr>
          <a:xfrm flipV="1">
            <a:off x="4667401" y="2546966"/>
            <a:ext cx="1933155" cy="2793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xmlns="" id="{6C53DCD4-2257-46D2-A176-5F7B4AD5BD51}"/>
              </a:ext>
            </a:extLst>
          </p:cNvPr>
          <p:cNvCxnSpPr>
            <a:cxnSpLocks/>
          </p:cNvCxnSpPr>
          <p:nvPr/>
        </p:nvCxnSpPr>
        <p:spPr>
          <a:xfrm flipV="1">
            <a:off x="3499876" y="3322449"/>
            <a:ext cx="3452469" cy="1093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xmlns="" id="{43540F4E-4B33-4B07-89BA-1DFBD850B073}"/>
              </a:ext>
            </a:extLst>
          </p:cNvPr>
          <p:cNvCxnSpPr>
            <a:cxnSpLocks/>
          </p:cNvCxnSpPr>
          <p:nvPr/>
        </p:nvCxnSpPr>
        <p:spPr>
          <a:xfrm flipV="1">
            <a:off x="7081391" y="3347680"/>
            <a:ext cx="2077820" cy="16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xmlns="" id="{E0113791-EBBF-4B90-A7E2-479E22575037}"/>
              </a:ext>
            </a:extLst>
          </p:cNvPr>
          <p:cNvCxnSpPr>
            <a:cxnSpLocks/>
          </p:cNvCxnSpPr>
          <p:nvPr/>
        </p:nvCxnSpPr>
        <p:spPr>
          <a:xfrm>
            <a:off x="2575301" y="2194247"/>
            <a:ext cx="834327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xmlns="" id="{A9FA6633-9E26-47D2-B912-14885FF66EFC}"/>
              </a:ext>
            </a:extLst>
          </p:cNvPr>
          <p:cNvSpPr txBox="1"/>
          <p:nvPr/>
        </p:nvSpPr>
        <p:spPr>
          <a:xfrm>
            <a:off x="2609258" y="2000929"/>
            <a:ext cx="8906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solidFill>
                  <a:srgbClr val="0070C0"/>
                </a:solidFill>
              </a:rPr>
              <a:t>execute</a:t>
            </a:r>
            <a:r>
              <a:rPr lang="en-US" sz="800" dirty="0" smtClean="0">
                <a:solidFill>
                  <a:srgbClr val="0070C0"/>
                </a:solidFill>
              </a:rPr>
              <a:t>(“home”)</a:t>
            </a:r>
            <a:endParaRPr lang="en-US" sz="800" dirty="0">
              <a:solidFill>
                <a:srgbClr val="0070C0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xmlns="" id="{95F15B0D-BF26-4101-9A88-0251A744599E}"/>
              </a:ext>
            </a:extLst>
          </p:cNvPr>
          <p:cNvSpPr txBox="1"/>
          <p:nvPr/>
        </p:nvSpPr>
        <p:spPr>
          <a:xfrm>
            <a:off x="3581961" y="2123625"/>
            <a:ext cx="104993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err="1" smtClean="0">
                <a:solidFill>
                  <a:srgbClr val="0070C0"/>
                </a:solidFill>
              </a:rPr>
              <a:t>parseCommand</a:t>
            </a:r>
            <a:r>
              <a:rPr lang="en-US" sz="800" dirty="0" smtClean="0">
                <a:solidFill>
                  <a:srgbClr val="0070C0"/>
                </a:solidFill>
              </a:rPr>
              <a:t>(“home”)</a:t>
            </a:r>
            <a:endParaRPr lang="en-US" sz="800" dirty="0">
              <a:solidFill>
                <a:srgbClr val="0070C0"/>
              </a:solidFill>
            </a:endParaRP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xmlns="" id="{20EA7243-3BC2-4710-811B-C7C03A9A4BD8}"/>
              </a:ext>
            </a:extLst>
          </p:cNvPr>
          <p:cNvCxnSpPr>
            <a:cxnSpLocks/>
            <a:endCxn id="72" idx="2"/>
          </p:cNvCxnSpPr>
          <p:nvPr/>
        </p:nvCxnSpPr>
        <p:spPr>
          <a:xfrm>
            <a:off x="3572382" y="3119750"/>
            <a:ext cx="108944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xmlns="" id="{D7323070-8EB6-4379-B6A5-9F8F822C784E}"/>
              </a:ext>
            </a:extLst>
          </p:cNvPr>
          <p:cNvCxnSpPr>
            <a:cxnSpLocks/>
          </p:cNvCxnSpPr>
          <p:nvPr/>
        </p:nvCxnSpPr>
        <p:spPr>
          <a:xfrm>
            <a:off x="7074723" y="4496355"/>
            <a:ext cx="869362" cy="12555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xmlns="" id="{CC3105E6-89ED-42F5-8664-9BF77E9A8840}"/>
              </a:ext>
            </a:extLst>
          </p:cNvPr>
          <p:cNvCxnSpPr>
            <a:cxnSpLocks/>
          </p:cNvCxnSpPr>
          <p:nvPr/>
        </p:nvCxnSpPr>
        <p:spPr>
          <a:xfrm>
            <a:off x="3562654" y="4563719"/>
            <a:ext cx="338969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xmlns="" id="{84D22690-6A4B-4E7C-8241-1F4EF976CCFA}"/>
              </a:ext>
            </a:extLst>
          </p:cNvPr>
          <p:cNvCxnSpPr>
            <a:cxnSpLocks/>
          </p:cNvCxnSpPr>
          <p:nvPr/>
        </p:nvCxnSpPr>
        <p:spPr>
          <a:xfrm>
            <a:off x="4733831" y="2965176"/>
            <a:ext cx="222200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31A7364C-6EDD-4B3D-95F1-148A649827BD}"/>
              </a:ext>
            </a:extLst>
          </p:cNvPr>
          <p:cNvSpPr txBox="1"/>
          <p:nvPr/>
        </p:nvSpPr>
        <p:spPr>
          <a:xfrm>
            <a:off x="4125958" y="2967003"/>
            <a:ext cx="822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smtClean="0">
                <a:solidFill>
                  <a:srgbClr val="0070C0"/>
                </a:solidFill>
              </a:rPr>
              <a:t>s</a:t>
            </a:r>
            <a:endParaRPr lang="en-US" sz="800" dirty="0">
              <a:solidFill>
                <a:srgbClr val="0070C0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9F78BEE1-6435-4C54-8B51-50F2A803607C}"/>
              </a:ext>
            </a:extLst>
          </p:cNvPr>
          <p:cNvSpPr txBox="1"/>
          <p:nvPr/>
        </p:nvSpPr>
        <p:spPr>
          <a:xfrm>
            <a:off x="5391179" y="3180861"/>
            <a:ext cx="70941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solidFill>
                  <a:srgbClr val="0070C0"/>
                </a:solidFill>
              </a:rPr>
              <a:t>execute()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06278A41-A1E8-49B0-ADD3-E2B6A17BF69C}"/>
              </a:ext>
            </a:extLst>
          </p:cNvPr>
          <p:cNvSpPr txBox="1"/>
          <p:nvPr/>
        </p:nvSpPr>
        <p:spPr>
          <a:xfrm>
            <a:off x="5482645" y="4385799"/>
            <a:ext cx="70941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solidFill>
                  <a:srgbClr val="0070C0"/>
                </a:solidFill>
              </a:rPr>
              <a:t>result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xmlns="" id="{C681C4E4-5153-4269-A3C3-4B070DBC29DA}"/>
              </a:ext>
            </a:extLst>
          </p:cNvPr>
          <p:cNvCxnSpPr>
            <a:cxnSpLocks/>
          </p:cNvCxnSpPr>
          <p:nvPr/>
        </p:nvCxnSpPr>
        <p:spPr>
          <a:xfrm>
            <a:off x="2588519" y="4868519"/>
            <a:ext cx="82110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F5BB3F08-BC9E-493F-827B-1CAB8B338C8F}"/>
              </a:ext>
            </a:extLst>
          </p:cNvPr>
          <p:cNvSpPr txBox="1"/>
          <p:nvPr/>
        </p:nvSpPr>
        <p:spPr>
          <a:xfrm>
            <a:off x="2992464" y="4701088"/>
            <a:ext cx="70941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solidFill>
                  <a:srgbClr val="0070C0"/>
                </a:solidFill>
              </a:rPr>
              <a:t>result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xmlns="" id="{F9AD1C72-6154-41F8-B04B-19D73E65AA70}"/>
              </a:ext>
            </a:extLst>
          </p:cNvPr>
          <p:cNvCxnSpPr>
            <a:cxnSpLocks/>
          </p:cNvCxnSpPr>
          <p:nvPr/>
        </p:nvCxnSpPr>
        <p:spPr>
          <a:xfrm>
            <a:off x="7038575" y="4134179"/>
            <a:ext cx="914163" cy="2630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xmlns="" id="{44DD9991-0555-4E46-B249-F5AF8E3100F8}"/>
              </a:ext>
            </a:extLst>
          </p:cNvPr>
          <p:cNvSpPr txBox="1"/>
          <p:nvPr/>
        </p:nvSpPr>
        <p:spPr>
          <a:xfrm>
            <a:off x="5769520" y="3101628"/>
            <a:ext cx="181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x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E76EE883-EEE9-4E1D-A1C8-B2B38B6F5BFA}"/>
              </a:ext>
            </a:extLst>
          </p:cNvPr>
          <p:cNvSpPr txBox="1"/>
          <p:nvPr/>
        </p:nvSpPr>
        <p:spPr>
          <a:xfrm>
            <a:off x="7301279" y="3210271"/>
            <a:ext cx="128561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SG" sz="800" dirty="0" err="1" smtClean="0">
                <a:solidFill>
                  <a:schemeClr val="accent1"/>
                </a:solidFill>
              </a:rPr>
              <a:t>HomeRequestEvent</a:t>
            </a:r>
            <a:r>
              <a:rPr lang="en-SG" sz="800" dirty="0" smtClean="0">
                <a:solidFill>
                  <a:schemeClr val="accent1"/>
                </a:solidFill>
              </a:rPr>
              <a:t>()</a:t>
            </a:r>
            <a:endParaRPr lang="en-US" sz="800" dirty="0">
              <a:solidFill>
                <a:schemeClr val="accent1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4C3CBBF1-9CC8-42D5-9668-23A8DDB181A2}"/>
              </a:ext>
            </a:extLst>
          </p:cNvPr>
          <p:cNvCxnSpPr>
            <a:cxnSpLocks/>
            <a:endCxn id="114" idx="2"/>
          </p:cNvCxnSpPr>
          <p:nvPr/>
        </p:nvCxnSpPr>
        <p:spPr>
          <a:xfrm>
            <a:off x="7029922" y="3497048"/>
            <a:ext cx="2248189" cy="645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=""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026970" y="3912313"/>
            <a:ext cx="10483" cy="32556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9F78BEE1-6435-4C54-8B51-50F2A803607C}"/>
              </a:ext>
            </a:extLst>
          </p:cNvPr>
          <p:cNvSpPr txBox="1"/>
          <p:nvPr/>
        </p:nvSpPr>
        <p:spPr>
          <a:xfrm>
            <a:off x="5391179" y="2805963"/>
            <a:ext cx="70941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smtClean="0">
                <a:solidFill>
                  <a:srgbClr val="0070C0"/>
                </a:solidFill>
              </a:rPr>
              <a:t>s</a:t>
            </a:r>
            <a:endParaRPr lang="en-US" sz="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06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26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Lim Pei Yi, Celine</dc:creator>
  <cp:lastModifiedBy>Lim Pei Yi, Celine</cp:lastModifiedBy>
  <cp:revision>9</cp:revision>
  <dcterms:created xsi:type="dcterms:W3CDTF">2017-11-02T18:36:44Z</dcterms:created>
  <dcterms:modified xsi:type="dcterms:W3CDTF">2017-11-13T06:10:30Z</dcterms:modified>
</cp:coreProperties>
</file>