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/>
    <p:restoredTop sz="94686"/>
  </p:normalViewPr>
  <p:slideViewPr>
    <p:cSldViewPr showGuides="1">
      <p:cViewPr>
        <p:scale>
          <a:sx n="142" d="100"/>
          <a:sy n="142" d="100"/>
        </p:scale>
        <p:origin x="792" y="-5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05835"/>
            <a:ext cx="7490735" cy="388627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343535" y="3220889"/>
            <a:ext cx="292543" cy="149065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36452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120521" y="462378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>
              <a:gd name="adj1" fmla="val 2739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265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01656" y="451754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00189" y="18407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1983679"/>
            <a:ext cx="422194" cy="10512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0189" y="21940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336945"/>
            <a:ext cx="422194" cy="6979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5264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669368"/>
            <a:ext cx="434402" cy="3655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8396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flipV="1">
            <a:off x="7270568" y="2982582"/>
            <a:ext cx="441829" cy="523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30339" y="513846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 rot="16200000" flipH="1">
            <a:off x="704345" y="4185848"/>
            <a:ext cx="1797030" cy="45495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02330" y="30886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173202"/>
            <a:ext cx="708186" cy="3498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Postal 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712397" y="3577514"/>
            <a:ext cx="708186" cy="3660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Form Class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721701" y="43155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721701" y="39845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Grades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8" idx="3"/>
          </p:cNvCxnSpPr>
          <p:nvPr/>
        </p:nvCxnSpPr>
        <p:spPr>
          <a:xfrm>
            <a:off x="7277995" y="3034891"/>
            <a:ext cx="455065" cy="300117"/>
          </a:xfrm>
          <a:prstGeom prst="bentConnector3">
            <a:avLst>
              <a:gd name="adj1" fmla="val 4779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endCxn id="73" idx="1"/>
          </p:cNvCxnSpPr>
          <p:nvPr/>
        </p:nvCxnSpPr>
        <p:spPr>
          <a:xfrm rot="16200000" flipH="1">
            <a:off x="7295868" y="3344013"/>
            <a:ext cx="615858" cy="2171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7299582" y="3741347"/>
            <a:ext cx="615858" cy="2171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295869" y="4069069"/>
            <a:ext cx="615858" cy="2171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4546091" y="3302214"/>
            <a:ext cx="1332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>
            <a:endCxn id="90" idx="1"/>
          </p:cNvCxnSpPr>
          <p:nvPr/>
        </p:nvCxnSpPr>
        <p:spPr>
          <a:xfrm rot="16200000" flipH="1">
            <a:off x="4068979" y="2998481"/>
            <a:ext cx="713151" cy="2410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4288071" y="35383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/>
          <p:cNvSpPr/>
          <p:nvPr/>
        </p:nvSpPr>
        <p:spPr>
          <a:xfrm rot="16200000">
            <a:off x="4984885" y="36900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/>
          <p:cNvSpPr/>
          <p:nvPr/>
        </p:nvSpPr>
        <p:spPr>
          <a:xfrm>
            <a:off x="5341924" y="3943570"/>
            <a:ext cx="75455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/>
          <p:cNvCxnSpPr>
            <a:stCxn id="108" idx="1"/>
          </p:cNvCxnSpPr>
          <p:nvPr/>
        </p:nvCxnSpPr>
        <p:spPr>
          <a:xfrm rot="16200000" flipH="1">
            <a:off x="5115506" y="3882161"/>
            <a:ext cx="202024" cy="22721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5120975" y="3915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45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Pei Yi, Celine</cp:lastModifiedBy>
  <cp:revision>67</cp:revision>
  <dcterms:created xsi:type="dcterms:W3CDTF">2016-07-22T14:33:02Z</dcterms:created>
  <dcterms:modified xsi:type="dcterms:W3CDTF">2017-11-02T17:18:30Z</dcterms:modified>
</cp:coreProperties>
</file>