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9"/>
    <p:restoredTop sz="94686"/>
  </p:normalViewPr>
  <p:slideViewPr>
    <p:cSldViewPr showGuides="1">
      <p:cViewPr>
        <p:scale>
          <a:sx n="100" d="100"/>
          <a:sy n="100" d="100"/>
        </p:scale>
        <p:origin x="2124" y="2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5">
            <a:extLst>
              <a:ext uri="{FF2B5EF4-FFF2-40B4-BE49-F238E27FC236}">
                <a16:creationId xmlns:a16="http://schemas.microsoft.com/office/drawing/2014/main" id="{D380E876-F2EB-4B0C-9847-AC4AD5EDD6AA}"/>
              </a:ext>
            </a:extLst>
          </p:cNvPr>
          <p:cNvSpPr/>
          <p:nvPr/>
        </p:nvSpPr>
        <p:spPr>
          <a:xfrm>
            <a:off x="1205827" y="1295400"/>
            <a:ext cx="4280573" cy="371599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18DE50-419F-4E80-A419-501AEF5646C5}"/>
              </a:ext>
            </a:extLst>
          </p:cNvPr>
          <p:cNvSpPr/>
          <p:nvPr/>
        </p:nvSpPr>
        <p:spPr>
          <a:xfrm>
            <a:off x="3409627" y="2185183"/>
            <a:ext cx="153026" cy="2683336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32398C-27CC-4B1E-BAC1-210C7A6CC7D0}"/>
              </a:ext>
            </a:extLst>
          </p:cNvPr>
          <p:cNvSpPr txBox="1"/>
          <p:nvPr/>
        </p:nvSpPr>
        <p:spPr>
          <a:xfrm>
            <a:off x="1324490" y="2543889"/>
            <a:ext cx="19521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rgbClr val="7030A0"/>
                </a:solidFill>
              </a:rPr>
              <a:t>changeToAppropriateUiFormat</a:t>
            </a:r>
            <a:r>
              <a:rPr lang="en-US" sz="800" dirty="0">
                <a:solidFill>
                  <a:srgbClr val="7030A0"/>
                </a:solidFill>
              </a:rPr>
              <a:t>(String value)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EF9471B-DBDA-48DD-8C6E-1D19F5EAE7C2}"/>
              </a:ext>
            </a:extLst>
          </p:cNvPr>
          <p:cNvSpPr/>
          <p:nvPr/>
        </p:nvSpPr>
        <p:spPr>
          <a:xfrm>
            <a:off x="2895600" y="1566630"/>
            <a:ext cx="1124159" cy="1859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:Phone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567064F-71CE-463C-AE21-5546A4A4BE37}"/>
              </a:ext>
            </a:extLst>
          </p:cNvPr>
          <p:cNvCxnSpPr/>
          <p:nvPr/>
        </p:nvCxnSpPr>
        <p:spPr>
          <a:xfrm>
            <a:off x="3505200" y="3733800"/>
            <a:ext cx="341859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D6CAF61-4D53-4E21-824E-D80CBF3E4573}"/>
              </a:ext>
            </a:extLst>
          </p:cNvPr>
          <p:cNvCxnSpPr/>
          <p:nvPr/>
        </p:nvCxnSpPr>
        <p:spPr>
          <a:xfrm>
            <a:off x="3505200" y="1804518"/>
            <a:ext cx="0" cy="4062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18AB2F-DB35-4AB2-AC42-B62C77F23C97}"/>
              </a:ext>
            </a:extLst>
          </p:cNvPr>
          <p:cNvSpPr txBox="1"/>
          <p:nvPr/>
        </p:nvSpPr>
        <p:spPr>
          <a:xfrm>
            <a:off x="2152994" y="3048000"/>
            <a:ext cx="1123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 err="1">
                <a:solidFill>
                  <a:srgbClr val="7030A0"/>
                </a:solidFill>
              </a:rPr>
              <a:t>isValidPhone</a:t>
            </a:r>
            <a:r>
              <a:rPr lang="en-US" sz="800" dirty="0">
                <a:solidFill>
                  <a:srgbClr val="7030A0"/>
                </a:solidFill>
              </a:rPr>
              <a:t>(String test)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50655E3-5AA4-4925-AA32-BC8E4E5E27F6}"/>
              </a:ext>
            </a:extLst>
          </p:cNvPr>
          <p:cNvSpPr/>
          <p:nvPr/>
        </p:nvSpPr>
        <p:spPr>
          <a:xfrm>
            <a:off x="6324600" y="94864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BBB735-8EC2-45BD-99C3-904179AA041E}"/>
              </a:ext>
            </a:extLst>
          </p:cNvPr>
          <p:cNvSpPr/>
          <p:nvPr/>
        </p:nvSpPr>
        <p:spPr>
          <a:xfrm>
            <a:off x="6934200" y="3471841"/>
            <a:ext cx="142006" cy="8568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AEBA6A-6ECD-45BB-95AF-10F2B8406E5B}"/>
              </a:ext>
            </a:extLst>
          </p:cNvPr>
          <p:cNvCxnSpPr/>
          <p:nvPr/>
        </p:nvCxnSpPr>
        <p:spPr>
          <a:xfrm>
            <a:off x="7010400" y="1219200"/>
            <a:ext cx="0" cy="49160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F37880-1A1C-487E-9AAC-0FF2ABC6CB77}"/>
              </a:ext>
            </a:extLst>
          </p:cNvPr>
          <p:cNvCxnSpPr/>
          <p:nvPr/>
        </p:nvCxnSpPr>
        <p:spPr>
          <a:xfrm>
            <a:off x="3594313" y="4038600"/>
            <a:ext cx="341608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E82731-E31F-473D-ACB5-055743ADAE78}"/>
              </a:ext>
            </a:extLst>
          </p:cNvPr>
          <p:cNvGrpSpPr/>
          <p:nvPr/>
        </p:nvGrpSpPr>
        <p:grpSpPr>
          <a:xfrm>
            <a:off x="3200400" y="3158927"/>
            <a:ext cx="228600" cy="352677"/>
            <a:chOff x="1028134" y="5612032"/>
            <a:chExt cx="217349" cy="270072"/>
          </a:xfrm>
          <a:solidFill>
            <a:srgbClr val="7030A0"/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0A3585C-B288-47C1-9006-55C7195A8A5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35B3CB-B165-405A-BCEC-B143F068894C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4AED01-0F36-4C4D-A406-9EB52A6140AF}"/>
              </a:ext>
            </a:extLst>
          </p:cNvPr>
          <p:cNvGrpSpPr/>
          <p:nvPr/>
        </p:nvGrpSpPr>
        <p:grpSpPr>
          <a:xfrm>
            <a:off x="3200400" y="2590800"/>
            <a:ext cx="228600" cy="352677"/>
            <a:chOff x="1028134" y="5612032"/>
            <a:chExt cx="217349" cy="270072"/>
          </a:xfrm>
          <a:solidFill>
            <a:srgbClr val="7030A0"/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6A0171B-8EEF-4537-94B7-D0833D6A3A8C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84BDEC-312F-436F-BCB0-28A2F0F7B3AF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ctangle 62">
            <a:extLst>
              <a:ext uri="{FF2B5EF4-FFF2-40B4-BE49-F238E27FC236}">
                <a16:creationId xmlns:a16="http://schemas.microsoft.com/office/drawing/2014/main" id="{9903EFFA-58AD-4BC4-B575-6CA48E73BE88}"/>
              </a:ext>
            </a:extLst>
          </p:cNvPr>
          <p:cNvSpPr/>
          <p:nvPr/>
        </p:nvSpPr>
        <p:spPr>
          <a:xfrm>
            <a:off x="6248400" y="1752600"/>
            <a:ext cx="2133600" cy="4512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IllegalValueException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BD92E-4870-45EA-B566-09351C7C64A9}"/>
              </a:ext>
            </a:extLst>
          </p:cNvPr>
          <p:cNvSpPr txBox="1"/>
          <p:nvPr/>
        </p:nvSpPr>
        <p:spPr>
          <a:xfrm>
            <a:off x="4343400" y="3429000"/>
            <a:ext cx="1123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&lt;&lt;create&gt;&gt;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Lenald</cp:lastModifiedBy>
  <cp:revision>82</cp:revision>
  <dcterms:created xsi:type="dcterms:W3CDTF">2016-07-22T14:33:02Z</dcterms:created>
  <dcterms:modified xsi:type="dcterms:W3CDTF">2017-11-03T13:16:05Z</dcterms:modified>
</cp:coreProperties>
</file>