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588"/>
    <p:restoredTop sz="94624"/>
  </p:normalViewPr>
  <p:slideViewPr>
    <p:cSldViewPr showGuides="1">
      <p:cViewPr>
        <p:scale>
          <a:sx n="100" d="100"/>
          <a:sy n="100" d="100"/>
        </p:scale>
        <p:origin x="-1651" y="-5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295400" y="1219200"/>
            <a:ext cx="6082136" cy="3851931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rgbClr val="0070C0"/>
                </a:solidFill>
              </a:rPr>
              <a:t>Logic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64" name="Rectangle 62">
            <a:extLst>
              <a:ext uri="{FF2B5EF4-FFF2-40B4-BE49-F238E27FC236}">
                <a16:creationId xmlns="" xmlns:a16="http://schemas.microsoft.com/office/drawing/2014/main" id="{741E2D67-73B2-4B6C-A036-12E2C5588EC5}"/>
              </a:ext>
            </a:extLst>
          </p:cNvPr>
          <p:cNvSpPr/>
          <p:nvPr/>
        </p:nvSpPr>
        <p:spPr>
          <a:xfrm>
            <a:off x="1408561" y="1515719"/>
            <a:ext cx="1093635" cy="24017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:</a:t>
            </a:r>
            <a:r>
              <a:rPr lang="en-US" sz="1000" dirty="0" err="1">
                <a:solidFill>
                  <a:schemeClr val="bg1"/>
                </a:solidFill>
              </a:rPr>
              <a:t>LogicManager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="" xmlns:a16="http://schemas.microsoft.com/office/drawing/2014/main" id="{D37C68E5-A242-4C13-9304-0D49AB0456A0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1955379" y="1755895"/>
            <a:ext cx="0" cy="288402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6" name="Rectangle 65">
            <a:extLst>
              <a:ext uri="{FF2B5EF4-FFF2-40B4-BE49-F238E27FC236}">
                <a16:creationId xmlns="" xmlns:a16="http://schemas.microsoft.com/office/drawing/2014/main" id="{9564936E-EA3F-4E01-8C27-BCA028C109F9}"/>
              </a:ext>
            </a:extLst>
          </p:cNvPr>
          <p:cNvSpPr/>
          <p:nvPr/>
        </p:nvSpPr>
        <p:spPr>
          <a:xfrm>
            <a:off x="1885627" y="2185183"/>
            <a:ext cx="153026" cy="268333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>
              <a:solidFill>
                <a:schemeClr val="dk1"/>
              </a:solidFill>
            </a:endParaRPr>
          </a:p>
        </p:txBody>
      </p:sp>
      <p:sp>
        <p:nvSpPr>
          <p:cNvPr id="67" name="Rectangle 62">
            <a:extLst>
              <a:ext uri="{FF2B5EF4-FFF2-40B4-BE49-F238E27FC236}">
                <a16:creationId xmlns="" xmlns:a16="http://schemas.microsoft.com/office/drawing/2014/main" id="{E55E9040-E44A-44A6-8434-AA7219C768FA}"/>
              </a:ext>
            </a:extLst>
          </p:cNvPr>
          <p:cNvSpPr/>
          <p:nvPr/>
        </p:nvSpPr>
        <p:spPr>
          <a:xfrm>
            <a:off x="2684212" y="1515719"/>
            <a:ext cx="909361" cy="24017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:</a:t>
            </a:r>
            <a:r>
              <a:rPr lang="en-US" sz="1000" dirty="0" err="1">
                <a:solidFill>
                  <a:schemeClr val="bg1"/>
                </a:solidFill>
              </a:rPr>
              <a:t>AddressBookParser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="" xmlns:a16="http://schemas.microsoft.com/office/drawing/2014/main" id="{1DAD3320-EE85-4BBF-89D0-EF0A26024595}"/>
              </a:ext>
            </a:extLst>
          </p:cNvPr>
          <p:cNvCxnSpPr>
            <a:cxnSpLocks/>
            <a:stCxn id="67" idx="2"/>
          </p:cNvCxnSpPr>
          <p:nvPr/>
        </p:nvCxnSpPr>
        <p:spPr>
          <a:xfrm>
            <a:off x="3138893" y="1755895"/>
            <a:ext cx="4508" cy="145383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2" name="Rectangle 71">
            <a:extLst>
              <a:ext uri="{FF2B5EF4-FFF2-40B4-BE49-F238E27FC236}">
                <a16:creationId xmlns="" xmlns:a16="http://schemas.microsoft.com/office/drawing/2014/main" id="{2CF79C74-77D3-4E09-BF29-65E2A2E12BC1}"/>
              </a:ext>
            </a:extLst>
          </p:cNvPr>
          <p:cNvSpPr/>
          <p:nvPr/>
        </p:nvSpPr>
        <p:spPr>
          <a:xfrm>
            <a:off x="3065814" y="2287225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>
              <a:solidFill>
                <a:schemeClr val="dk1"/>
              </a:solidFill>
            </a:endParaRPr>
          </a:p>
        </p:txBody>
      </p:sp>
      <p:sp>
        <p:nvSpPr>
          <p:cNvPr id="80" name="Rectangle 62">
            <a:extLst>
              <a:ext uri="{FF2B5EF4-FFF2-40B4-BE49-F238E27FC236}">
                <a16:creationId xmlns="" xmlns:a16="http://schemas.microsoft.com/office/drawing/2014/main" id="{244B8B3F-90FC-426B-B714-D1053D910B41}"/>
              </a:ext>
            </a:extLst>
          </p:cNvPr>
          <p:cNvSpPr/>
          <p:nvPr/>
        </p:nvSpPr>
        <p:spPr>
          <a:xfrm>
            <a:off x="3743811" y="2065205"/>
            <a:ext cx="1232407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:</a:t>
            </a:r>
            <a:r>
              <a:rPr lang="en-US" sz="1000" dirty="0" err="1" smtClean="0">
                <a:solidFill>
                  <a:schemeClr val="bg1"/>
                </a:solidFill>
              </a:rPr>
              <a:t>RemarkCommandParser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="" xmlns:a16="http://schemas.microsoft.com/office/drawing/2014/main" id="{051C3ADB-BC10-4407-9C87-AFEEBBC91E3A}"/>
              </a:ext>
            </a:extLst>
          </p:cNvPr>
          <p:cNvCxnSpPr>
            <a:cxnSpLocks/>
          </p:cNvCxnSpPr>
          <p:nvPr/>
        </p:nvCxnSpPr>
        <p:spPr>
          <a:xfrm>
            <a:off x="4367974" y="2420485"/>
            <a:ext cx="0" cy="82233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81D325C7-9FC1-487D-8BD7-718CA7C6F527}"/>
              </a:ext>
            </a:extLst>
          </p:cNvPr>
          <p:cNvSpPr/>
          <p:nvPr/>
        </p:nvSpPr>
        <p:spPr>
          <a:xfrm>
            <a:off x="4288983" y="2582520"/>
            <a:ext cx="159914" cy="45719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>
              <a:solidFill>
                <a:schemeClr val="dk1"/>
              </a:solidFill>
            </a:endParaRPr>
          </a:p>
        </p:txBody>
      </p:sp>
      <p:sp>
        <p:nvSpPr>
          <p:cNvPr id="94" name="Rectangle 62">
            <a:extLst>
              <a:ext uri="{FF2B5EF4-FFF2-40B4-BE49-F238E27FC236}">
                <a16:creationId xmlns="" xmlns:a16="http://schemas.microsoft.com/office/drawing/2014/main" id="{B5C664FA-745A-4246-AAF8-975A423AEB2D}"/>
              </a:ext>
            </a:extLst>
          </p:cNvPr>
          <p:cNvSpPr/>
          <p:nvPr/>
        </p:nvSpPr>
        <p:spPr>
          <a:xfrm>
            <a:off x="5093063" y="2378883"/>
            <a:ext cx="834272" cy="36410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bg1"/>
                </a:solidFill>
              </a:rPr>
              <a:t>rm:Remark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  <a:r>
              <a:rPr lang="en-US" sz="1000" dirty="0">
                <a:solidFill>
                  <a:schemeClr val="bg1"/>
                </a:solidFill>
              </a:rPr>
              <a:t>Command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="" xmlns:a16="http://schemas.microsoft.com/office/drawing/2014/main" id="{041F06FF-21A6-4756-AA64-F2413B2A2073}"/>
              </a:ext>
            </a:extLst>
          </p:cNvPr>
          <p:cNvCxnSpPr>
            <a:cxnSpLocks/>
          </p:cNvCxnSpPr>
          <p:nvPr/>
        </p:nvCxnSpPr>
        <p:spPr>
          <a:xfrm>
            <a:off x="5494613" y="2769389"/>
            <a:ext cx="0" cy="209913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9" name="Rectangle 98">
            <a:extLst>
              <a:ext uri="{FF2B5EF4-FFF2-40B4-BE49-F238E27FC236}">
                <a16:creationId xmlns="" xmlns:a16="http://schemas.microsoft.com/office/drawing/2014/main" id="{5E910292-90A2-48AE-8AAA-D58AAF550751}"/>
              </a:ext>
            </a:extLst>
          </p:cNvPr>
          <p:cNvSpPr/>
          <p:nvPr/>
        </p:nvSpPr>
        <p:spPr>
          <a:xfrm>
            <a:off x="5431835" y="3315258"/>
            <a:ext cx="113354" cy="124846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>
              <a:solidFill>
                <a:schemeClr val="dk1"/>
              </a:solidFill>
            </a:endParaRPr>
          </a:p>
        </p:txBody>
      </p:sp>
      <p:sp>
        <p:nvSpPr>
          <p:cNvPr id="100" name="Rectangle 62">
            <a:extLst>
              <a:ext uri="{FF2B5EF4-FFF2-40B4-BE49-F238E27FC236}">
                <a16:creationId xmlns="" xmlns:a16="http://schemas.microsoft.com/office/drawing/2014/main" id="{0F9E8059-2F7D-4AF0-B59E-487FE5CBDE31}"/>
              </a:ext>
            </a:extLst>
          </p:cNvPr>
          <p:cNvSpPr/>
          <p:nvPr/>
        </p:nvSpPr>
        <p:spPr>
          <a:xfrm>
            <a:off x="5792554" y="3652718"/>
            <a:ext cx="1403769" cy="33224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</a:rPr>
              <a:t>result:CommandResult</a:t>
            </a:r>
            <a:endParaRPr lang="en-SG" sz="1000" dirty="0">
              <a:solidFill>
                <a:schemeClr val="bg1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="" xmlns:a16="http://schemas.microsoft.com/office/drawing/2014/main" id="{56E65239-40FF-437D-B5AF-6C0F45D70CE4}"/>
              </a:ext>
            </a:extLst>
          </p:cNvPr>
          <p:cNvSpPr/>
          <p:nvPr/>
        </p:nvSpPr>
        <p:spPr>
          <a:xfrm>
            <a:off x="6420085" y="4007293"/>
            <a:ext cx="138396" cy="52075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>
              <a:solidFill>
                <a:schemeClr val="dk1"/>
              </a:solidFill>
            </a:endParaRPr>
          </a:p>
        </p:txBody>
      </p:sp>
      <p:sp>
        <p:nvSpPr>
          <p:cNvPr id="111" name="Rectangle 62">
            <a:extLst>
              <a:ext uri="{FF2B5EF4-FFF2-40B4-BE49-F238E27FC236}">
                <a16:creationId xmlns="" xmlns:a16="http://schemas.microsoft.com/office/drawing/2014/main" id="{F7E01FAE-8FEC-4E75-AF28-4D4AFDDFF41F}"/>
              </a:ext>
            </a:extLst>
          </p:cNvPr>
          <p:cNvSpPr/>
          <p:nvPr/>
        </p:nvSpPr>
        <p:spPr>
          <a:xfrm>
            <a:off x="7451768" y="1623491"/>
            <a:ext cx="585748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:Model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="" xmlns:a16="http://schemas.microsoft.com/office/drawing/2014/main" id="{0D301A41-389B-4B53-87FA-143855080D68}"/>
              </a:ext>
            </a:extLst>
          </p:cNvPr>
          <p:cNvCxnSpPr>
            <a:cxnSpLocks/>
          </p:cNvCxnSpPr>
          <p:nvPr/>
        </p:nvCxnSpPr>
        <p:spPr>
          <a:xfrm>
            <a:off x="7735418" y="1970251"/>
            <a:ext cx="9224" cy="297446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4" name="Rectangle 113">
            <a:extLst>
              <a:ext uri="{FF2B5EF4-FFF2-40B4-BE49-F238E27FC236}">
                <a16:creationId xmlns="" xmlns:a16="http://schemas.microsoft.com/office/drawing/2014/main" id="{9A17EB3D-7E38-4656-BC55-945883A8456C}"/>
              </a:ext>
            </a:extLst>
          </p:cNvPr>
          <p:cNvSpPr/>
          <p:nvPr/>
        </p:nvSpPr>
        <p:spPr>
          <a:xfrm>
            <a:off x="7646518" y="3347849"/>
            <a:ext cx="215183" cy="15565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 dirty="0">
              <a:solidFill>
                <a:schemeClr val="dk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="" xmlns:a16="http://schemas.microsoft.com/office/drawing/2014/main" id="{74AE9D81-70BF-4D95-9669-90FF5F3897A6}"/>
              </a:ext>
            </a:extLst>
          </p:cNvPr>
          <p:cNvSpPr/>
          <p:nvPr/>
        </p:nvSpPr>
        <p:spPr>
          <a:xfrm>
            <a:off x="4282002" y="2415857"/>
            <a:ext cx="157980" cy="8244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>
              <a:solidFill>
                <a:schemeClr val="dk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="" xmlns:a16="http://schemas.microsoft.com/office/drawing/2014/main" id="{3AAC0CCA-28D3-4549-9CC7-D0FD025F3C74}"/>
              </a:ext>
            </a:extLst>
          </p:cNvPr>
          <p:cNvSpPr/>
          <p:nvPr/>
        </p:nvSpPr>
        <p:spPr>
          <a:xfrm>
            <a:off x="5428344" y="2754148"/>
            <a:ext cx="132538" cy="22674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>
              <a:solidFill>
                <a:schemeClr val="dk1"/>
              </a:solidFill>
            </a:endParaRP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="" xmlns:a16="http://schemas.microsoft.com/office/drawing/2014/main" id="{613ED78B-175D-4368-B5DA-4D0BC1CB4E64}"/>
              </a:ext>
            </a:extLst>
          </p:cNvPr>
          <p:cNvCxnSpPr>
            <a:cxnSpLocks/>
          </p:cNvCxnSpPr>
          <p:nvPr/>
        </p:nvCxnSpPr>
        <p:spPr>
          <a:xfrm>
            <a:off x="2038653" y="2287225"/>
            <a:ext cx="102716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="" xmlns:a16="http://schemas.microsoft.com/office/drawing/2014/main" id="{911D6701-5E49-4079-A6C3-2699341A8C32}"/>
              </a:ext>
            </a:extLst>
          </p:cNvPr>
          <p:cNvCxnSpPr>
            <a:cxnSpLocks/>
          </p:cNvCxnSpPr>
          <p:nvPr/>
        </p:nvCxnSpPr>
        <p:spPr>
          <a:xfrm>
            <a:off x="3209830" y="2353919"/>
            <a:ext cx="53668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="" xmlns:a16="http://schemas.microsoft.com/office/drawing/2014/main" id="{BD1140D6-9E9B-456D-9912-AA4F20B45D60}"/>
              </a:ext>
            </a:extLst>
          </p:cNvPr>
          <p:cNvCxnSpPr>
            <a:cxnSpLocks/>
          </p:cNvCxnSpPr>
          <p:nvPr/>
        </p:nvCxnSpPr>
        <p:spPr>
          <a:xfrm>
            <a:off x="3159907" y="2588870"/>
            <a:ext cx="112907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="" xmlns:a16="http://schemas.microsoft.com/office/drawing/2014/main" id="{27351E02-AEB1-461E-87E3-006B0FA6D958}"/>
              </a:ext>
            </a:extLst>
          </p:cNvPr>
          <p:cNvCxnSpPr>
            <a:cxnSpLocks/>
          </p:cNvCxnSpPr>
          <p:nvPr/>
        </p:nvCxnSpPr>
        <p:spPr>
          <a:xfrm>
            <a:off x="4448897" y="2635862"/>
            <a:ext cx="64416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="" xmlns:a16="http://schemas.microsoft.com/office/drawing/2014/main" id="{6C53DCD4-2257-46D2-A176-5F7B4AD5BD51}"/>
              </a:ext>
            </a:extLst>
          </p:cNvPr>
          <p:cNvCxnSpPr>
            <a:cxnSpLocks/>
          </p:cNvCxnSpPr>
          <p:nvPr/>
        </p:nvCxnSpPr>
        <p:spPr>
          <a:xfrm flipV="1">
            <a:off x="1975875" y="3322448"/>
            <a:ext cx="3452469" cy="1093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="" xmlns:a16="http://schemas.microsoft.com/office/drawing/2014/main" id="{43540F4E-4B33-4B07-89BA-1DFBD850B073}"/>
              </a:ext>
            </a:extLst>
          </p:cNvPr>
          <p:cNvCxnSpPr>
            <a:cxnSpLocks/>
          </p:cNvCxnSpPr>
          <p:nvPr/>
        </p:nvCxnSpPr>
        <p:spPr>
          <a:xfrm flipV="1">
            <a:off x="5550723" y="3352667"/>
            <a:ext cx="2077820" cy="16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="" xmlns:a16="http://schemas.microsoft.com/office/drawing/2014/main" id="{E0113791-EBBF-4B90-A7E2-479E22575037}"/>
              </a:ext>
            </a:extLst>
          </p:cNvPr>
          <p:cNvCxnSpPr>
            <a:cxnSpLocks/>
          </p:cNvCxnSpPr>
          <p:nvPr/>
        </p:nvCxnSpPr>
        <p:spPr>
          <a:xfrm>
            <a:off x="1051300" y="2194247"/>
            <a:ext cx="834327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="" xmlns:a16="http://schemas.microsoft.com/office/drawing/2014/main" id="{A9FA6633-9E26-47D2-B912-14885FF66EFC}"/>
              </a:ext>
            </a:extLst>
          </p:cNvPr>
          <p:cNvSpPr txBox="1"/>
          <p:nvPr/>
        </p:nvSpPr>
        <p:spPr>
          <a:xfrm>
            <a:off x="1337734" y="1802755"/>
            <a:ext cx="5805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smtClean="0">
                <a:solidFill>
                  <a:srgbClr val="0070C0"/>
                </a:solidFill>
              </a:rPr>
              <a:t>execute(“remark  </a:t>
            </a:r>
            <a:r>
              <a:rPr lang="en-US" sz="800" dirty="0">
                <a:solidFill>
                  <a:srgbClr val="0070C0"/>
                </a:solidFill>
              </a:rPr>
              <a:t>friends”)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="" xmlns:a16="http://schemas.microsoft.com/office/drawing/2014/main" id="{95F15B0D-BF26-4101-9A88-0251A744599E}"/>
              </a:ext>
            </a:extLst>
          </p:cNvPr>
          <p:cNvSpPr txBox="1"/>
          <p:nvPr/>
        </p:nvSpPr>
        <p:spPr>
          <a:xfrm>
            <a:off x="2216761" y="2132691"/>
            <a:ext cx="70941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solidFill>
                  <a:srgbClr val="0070C0"/>
                </a:solidFill>
              </a:rPr>
              <a:t>parse</a:t>
            </a:r>
            <a:r>
              <a:rPr lang="en-US" sz="800" dirty="0" smtClean="0">
                <a:solidFill>
                  <a:srgbClr val="0070C0"/>
                </a:solidFill>
              </a:rPr>
              <a:t>(“ </a:t>
            </a:r>
            <a:r>
              <a:rPr lang="en-US" sz="800" dirty="0">
                <a:solidFill>
                  <a:srgbClr val="0070C0"/>
                </a:solidFill>
              </a:rPr>
              <a:t>friends”)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="" xmlns:a16="http://schemas.microsoft.com/office/drawing/2014/main" id="{20EA7243-3BC2-4710-811B-C7C03A9A4BD8}"/>
              </a:ext>
            </a:extLst>
          </p:cNvPr>
          <p:cNvCxnSpPr>
            <a:cxnSpLocks/>
            <a:endCxn id="72" idx="2"/>
          </p:cNvCxnSpPr>
          <p:nvPr/>
        </p:nvCxnSpPr>
        <p:spPr>
          <a:xfrm>
            <a:off x="2048382" y="3119750"/>
            <a:ext cx="108944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="" xmlns:a16="http://schemas.microsoft.com/office/drawing/2014/main" id="{2B8B7A60-C9A1-4750-A1D1-39059E01E15F}"/>
              </a:ext>
            </a:extLst>
          </p:cNvPr>
          <p:cNvCxnSpPr>
            <a:cxnSpLocks/>
          </p:cNvCxnSpPr>
          <p:nvPr/>
        </p:nvCxnSpPr>
        <p:spPr>
          <a:xfrm>
            <a:off x="3209830" y="3039719"/>
            <a:ext cx="108944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="" xmlns:a16="http://schemas.microsoft.com/office/drawing/2014/main" id="{4C3CBBF1-9CC8-42D5-9668-23A8DDB181A2}"/>
              </a:ext>
            </a:extLst>
          </p:cNvPr>
          <p:cNvCxnSpPr>
            <a:cxnSpLocks/>
            <a:endCxn id="117" idx="2"/>
          </p:cNvCxnSpPr>
          <p:nvPr/>
        </p:nvCxnSpPr>
        <p:spPr>
          <a:xfrm>
            <a:off x="4453947" y="2980018"/>
            <a:ext cx="1040666" cy="87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="" xmlns:a16="http://schemas.microsoft.com/office/drawing/2014/main" id="{D7323070-8EB6-4379-B6A5-9F8F822C784E}"/>
              </a:ext>
            </a:extLst>
          </p:cNvPr>
          <p:cNvCxnSpPr>
            <a:cxnSpLocks/>
          </p:cNvCxnSpPr>
          <p:nvPr/>
        </p:nvCxnSpPr>
        <p:spPr>
          <a:xfrm>
            <a:off x="5550723" y="4496354"/>
            <a:ext cx="869362" cy="12555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="" xmlns:a16="http://schemas.microsoft.com/office/drawing/2014/main" id="{CC3105E6-89ED-42F5-8664-9BF77E9A8840}"/>
              </a:ext>
            </a:extLst>
          </p:cNvPr>
          <p:cNvCxnSpPr>
            <a:cxnSpLocks/>
          </p:cNvCxnSpPr>
          <p:nvPr/>
        </p:nvCxnSpPr>
        <p:spPr>
          <a:xfrm>
            <a:off x="2038653" y="4563719"/>
            <a:ext cx="338969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="" xmlns:a16="http://schemas.microsoft.com/office/drawing/2014/main" id="{78F600E8-DE9E-4B7B-A6AF-10D789F6C1E7}"/>
              </a:ext>
            </a:extLst>
          </p:cNvPr>
          <p:cNvCxnSpPr>
            <a:cxnSpLocks/>
          </p:cNvCxnSpPr>
          <p:nvPr/>
        </p:nvCxnSpPr>
        <p:spPr>
          <a:xfrm>
            <a:off x="5521316" y="3491821"/>
            <a:ext cx="2074329" cy="23353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="" xmlns:a16="http://schemas.microsoft.com/office/drawing/2014/main" id="{84D22690-6A4B-4E7C-8241-1F4EF976CCFA}"/>
              </a:ext>
            </a:extLst>
          </p:cNvPr>
          <p:cNvCxnSpPr>
            <a:cxnSpLocks/>
          </p:cNvCxnSpPr>
          <p:nvPr/>
        </p:nvCxnSpPr>
        <p:spPr>
          <a:xfrm>
            <a:off x="3209830" y="2498305"/>
            <a:ext cx="108944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="" xmlns:a16="http://schemas.microsoft.com/office/drawing/2014/main" id="{BA7F947A-FBFF-423E-AA78-C6A65BEBA446}"/>
              </a:ext>
            </a:extLst>
          </p:cNvPr>
          <p:cNvSpPr txBox="1"/>
          <p:nvPr/>
        </p:nvSpPr>
        <p:spPr>
          <a:xfrm>
            <a:off x="3287417" y="2615669"/>
            <a:ext cx="95068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solidFill>
                  <a:srgbClr val="0070C0"/>
                </a:solidFill>
              </a:rPr>
              <a:t>parse</a:t>
            </a:r>
            <a:r>
              <a:rPr lang="en-US" sz="800" dirty="0" smtClean="0">
                <a:solidFill>
                  <a:srgbClr val="0070C0"/>
                </a:solidFill>
              </a:rPr>
              <a:t>(“ </a:t>
            </a:r>
            <a:r>
              <a:rPr lang="en-US" sz="800" dirty="0">
                <a:solidFill>
                  <a:srgbClr val="0070C0"/>
                </a:solidFill>
              </a:rPr>
              <a:t>friends”)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="" xmlns:a16="http://schemas.microsoft.com/office/drawing/2014/main" id="{31A7364C-6EDD-4B3D-95F1-148A649827BD}"/>
              </a:ext>
            </a:extLst>
          </p:cNvPr>
          <p:cNvSpPr txBox="1"/>
          <p:nvPr/>
        </p:nvSpPr>
        <p:spPr>
          <a:xfrm>
            <a:off x="2830123" y="2967002"/>
            <a:ext cx="17291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err="1" smtClean="0">
                <a:solidFill>
                  <a:srgbClr val="0070C0"/>
                </a:solidFill>
              </a:rPr>
              <a:t>rm</a:t>
            </a:r>
            <a:endParaRPr lang="en-US" sz="800" dirty="0">
              <a:solidFill>
                <a:srgbClr val="0070C0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="" xmlns:a16="http://schemas.microsoft.com/office/drawing/2014/main" id="{9F78BEE1-6435-4C54-8B51-50F2A803607C}"/>
              </a:ext>
            </a:extLst>
          </p:cNvPr>
          <p:cNvSpPr txBox="1"/>
          <p:nvPr/>
        </p:nvSpPr>
        <p:spPr>
          <a:xfrm>
            <a:off x="3867178" y="3180860"/>
            <a:ext cx="70941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solidFill>
                  <a:srgbClr val="0070C0"/>
                </a:solidFill>
              </a:rPr>
              <a:t>execute()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="" xmlns:a16="http://schemas.microsoft.com/office/drawing/2014/main" id="{06278A41-A1E8-49B0-ADD3-E2B6A17BF69C}"/>
              </a:ext>
            </a:extLst>
          </p:cNvPr>
          <p:cNvSpPr txBox="1"/>
          <p:nvPr/>
        </p:nvSpPr>
        <p:spPr>
          <a:xfrm>
            <a:off x="3958644" y="4385798"/>
            <a:ext cx="70941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solidFill>
                  <a:srgbClr val="0070C0"/>
                </a:solidFill>
              </a:rPr>
              <a:t>result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="" xmlns:a16="http://schemas.microsoft.com/office/drawing/2014/main" id="{C681C4E4-5153-4269-A3C3-4B070DBC29DA}"/>
              </a:ext>
            </a:extLst>
          </p:cNvPr>
          <p:cNvCxnSpPr>
            <a:cxnSpLocks/>
          </p:cNvCxnSpPr>
          <p:nvPr/>
        </p:nvCxnSpPr>
        <p:spPr>
          <a:xfrm>
            <a:off x="1064518" y="4868519"/>
            <a:ext cx="82110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="" xmlns:a16="http://schemas.microsoft.com/office/drawing/2014/main" id="{F5BB3F08-BC9E-493F-827B-1CAB8B338C8F}"/>
              </a:ext>
            </a:extLst>
          </p:cNvPr>
          <p:cNvSpPr txBox="1"/>
          <p:nvPr/>
        </p:nvSpPr>
        <p:spPr>
          <a:xfrm>
            <a:off x="1468463" y="4701087"/>
            <a:ext cx="70941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solidFill>
                  <a:srgbClr val="0070C0"/>
                </a:solidFill>
              </a:rPr>
              <a:t>result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="" xmlns:a16="http://schemas.microsoft.com/office/drawing/2014/main" id="{F9AD1C72-6154-41F8-B04B-19D73E65AA70}"/>
              </a:ext>
            </a:extLst>
          </p:cNvPr>
          <p:cNvCxnSpPr>
            <a:cxnSpLocks/>
          </p:cNvCxnSpPr>
          <p:nvPr/>
        </p:nvCxnSpPr>
        <p:spPr>
          <a:xfrm>
            <a:off x="5463027" y="3818954"/>
            <a:ext cx="32437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="" xmlns:a16="http://schemas.microsoft.com/office/drawing/2014/main" id="{44DD9991-0555-4E46-B249-F5AF8E3100F8}"/>
              </a:ext>
            </a:extLst>
          </p:cNvPr>
          <p:cNvSpPr txBox="1"/>
          <p:nvPr/>
        </p:nvSpPr>
        <p:spPr>
          <a:xfrm>
            <a:off x="4245520" y="3101627"/>
            <a:ext cx="181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x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E76EE883-EEE9-4E1D-A1C8-B2B38B6F5BFA}"/>
              </a:ext>
            </a:extLst>
          </p:cNvPr>
          <p:cNvSpPr txBox="1"/>
          <p:nvPr/>
        </p:nvSpPr>
        <p:spPr>
          <a:xfrm>
            <a:off x="5914592" y="3179698"/>
            <a:ext cx="126589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err="1">
                <a:solidFill>
                  <a:srgbClr val="7030A0"/>
                </a:solidFill>
              </a:rPr>
              <a:t>r</a:t>
            </a:r>
            <a:r>
              <a:rPr lang="en-US" sz="800" dirty="0" err="1" smtClean="0">
                <a:solidFill>
                  <a:srgbClr val="7030A0"/>
                </a:solidFill>
              </a:rPr>
              <a:t>emarkPerson</a:t>
            </a:r>
            <a:r>
              <a:rPr lang="en-US" sz="800" dirty="0" smtClean="0">
                <a:solidFill>
                  <a:srgbClr val="7030A0"/>
                </a:solidFill>
              </a:rPr>
              <a:t>(p</a:t>
            </a:r>
            <a:r>
              <a:rPr lang="en-US" sz="800" dirty="0">
                <a:solidFill>
                  <a:srgbClr val="7030A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</TotalTime>
  <Words>33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Jon</cp:lastModifiedBy>
  <cp:revision>105</cp:revision>
  <dcterms:created xsi:type="dcterms:W3CDTF">2016-07-22T14:33:02Z</dcterms:created>
  <dcterms:modified xsi:type="dcterms:W3CDTF">2017-11-02T17:55:12Z</dcterms:modified>
</cp:coreProperties>
</file>