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5"/>
    <p:restoredTop sz="94664"/>
  </p:normalViewPr>
  <p:slideViewPr>
    <p:cSldViewPr snapToGrid="0" snapToObjects="1">
      <p:cViewPr>
        <p:scale>
          <a:sx n="132" d="100"/>
          <a:sy n="132" d="100"/>
        </p:scale>
        <p:origin x="-1264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0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2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9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7146F-AC1A-BE4F-93FD-8B395688E13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819400" y="1219201"/>
            <a:ext cx="6082136" cy="385193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xmlns="" id="{741E2D67-73B2-4B6C-A036-12E2C5588EC5}"/>
              </a:ext>
            </a:extLst>
          </p:cNvPr>
          <p:cNvSpPr/>
          <p:nvPr/>
        </p:nvSpPr>
        <p:spPr>
          <a:xfrm>
            <a:off x="2932562" y="1515719"/>
            <a:ext cx="1093635" cy="2401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D37C68E5-A242-4C13-9304-0D49AB0456A0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3479379" y="1755895"/>
            <a:ext cx="0" cy="28840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564936E-EA3F-4E01-8C27-BCA028C109F9}"/>
              </a:ext>
            </a:extLst>
          </p:cNvPr>
          <p:cNvSpPr/>
          <p:nvPr/>
        </p:nvSpPr>
        <p:spPr>
          <a:xfrm>
            <a:off x="3409627" y="2185183"/>
            <a:ext cx="153026" cy="26833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xmlns="" id="{E55E9040-E44A-44A6-8434-AA7219C768FA}"/>
              </a:ext>
            </a:extLst>
          </p:cNvPr>
          <p:cNvSpPr/>
          <p:nvPr/>
        </p:nvSpPr>
        <p:spPr>
          <a:xfrm>
            <a:off x="4208213" y="1515718"/>
            <a:ext cx="912427" cy="2936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:AddressBookParser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1DAD3320-EE85-4BBF-89D0-EF0A26024595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4664427" y="1809381"/>
            <a:ext cx="2974" cy="14003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CF79C74-77D3-4E09-BF29-65E2A2E12BC1}"/>
              </a:ext>
            </a:extLst>
          </p:cNvPr>
          <p:cNvSpPr/>
          <p:nvPr/>
        </p:nvSpPr>
        <p:spPr>
          <a:xfrm>
            <a:off x="4589814" y="2287226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80" name="Rectangle 62">
            <a:extLst>
              <a:ext uri="{FF2B5EF4-FFF2-40B4-BE49-F238E27FC236}">
                <a16:creationId xmlns:a16="http://schemas.microsoft.com/office/drawing/2014/main" xmlns="" id="{244B8B3F-90FC-426B-B714-D1053D910B41}"/>
              </a:ext>
            </a:extLst>
          </p:cNvPr>
          <p:cNvSpPr/>
          <p:nvPr/>
        </p:nvSpPr>
        <p:spPr>
          <a:xfrm>
            <a:off x="5267812" y="2065205"/>
            <a:ext cx="123240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:ScheduleCommandParser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051C3ADB-BC10-4407-9C87-AFEEBBC91E3A}"/>
              </a:ext>
            </a:extLst>
          </p:cNvPr>
          <p:cNvCxnSpPr>
            <a:cxnSpLocks/>
          </p:cNvCxnSpPr>
          <p:nvPr/>
        </p:nvCxnSpPr>
        <p:spPr>
          <a:xfrm>
            <a:off x="5891974" y="2420486"/>
            <a:ext cx="0" cy="8223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81D325C7-9FC1-487D-8BD7-718CA7C6F527}"/>
              </a:ext>
            </a:extLst>
          </p:cNvPr>
          <p:cNvSpPr/>
          <p:nvPr/>
        </p:nvSpPr>
        <p:spPr>
          <a:xfrm>
            <a:off x="5812983" y="2582521"/>
            <a:ext cx="159914" cy="4571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xmlns="" id="{B5C664FA-745A-4246-AAF8-975A423AEB2D}"/>
              </a:ext>
            </a:extLst>
          </p:cNvPr>
          <p:cNvSpPr/>
          <p:nvPr/>
        </p:nvSpPr>
        <p:spPr>
          <a:xfrm>
            <a:off x="6617063" y="2378884"/>
            <a:ext cx="834272" cy="3641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s:Schedule </a:t>
            </a:r>
            <a:r>
              <a:rPr lang="en-US" sz="1000" dirty="0">
                <a:solidFill>
                  <a:schemeClr val="bg1"/>
                </a:solidFill>
              </a:rPr>
              <a:t>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041F06FF-21A6-4756-AA64-F2413B2A2073}"/>
              </a:ext>
            </a:extLst>
          </p:cNvPr>
          <p:cNvCxnSpPr>
            <a:cxnSpLocks/>
          </p:cNvCxnSpPr>
          <p:nvPr/>
        </p:nvCxnSpPr>
        <p:spPr>
          <a:xfrm>
            <a:off x="7018613" y="2769389"/>
            <a:ext cx="0" cy="20991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5E910292-90A2-48AE-8AAA-D58AAF550751}"/>
              </a:ext>
            </a:extLst>
          </p:cNvPr>
          <p:cNvSpPr/>
          <p:nvPr/>
        </p:nvSpPr>
        <p:spPr>
          <a:xfrm>
            <a:off x="6955835" y="3315259"/>
            <a:ext cx="113354" cy="12484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00" name="Rectangle 62">
            <a:extLst>
              <a:ext uri="{FF2B5EF4-FFF2-40B4-BE49-F238E27FC236}">
                <a16:creationId xmlns:a16="http://schemas.microsoft.com/office/drawing/2014/main" xmlns="" id="{0F9E8059-2F7D-4AF0-B59E-487FE5CBDE31}"/>
              </a:ext>
            </a:extLst>
          </p:cNvPr>
          <p:cNvSpPr/>
          <p:nvPr/>
        </p:nvSpPr>
        <p:spPr>
          <a:xfrm>
            <a:off x="7316555" y="3652718"/>
            <a:ext cx="1403769" cy="3322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result:CommandResult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56E65239-40FF-437D-B5AF-6C0F45D70CE4}"/>
              </a:ext>
            </a:extLst>
          </p:cNvPr>
          <p:cNvSpPr/>
          <p:nvPr/>
        </p:nvSpPr>
        <p:spPr>
          <a:xfrm>
            <a:off x="7944085" y="4134179"/>
            <a:ext cx="165770" cy="393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11" name="Rectangle 62">
            <a:extLst>
              <a:ext uri="{FF2B5EF4-FFF2-40B4-BE49-F238E27FC236}">
                <a16:creationId xmlns:a16="http://schemas.microsoft.com/office/drawing/2014/main" xmlns="" id="{F7E01FAE-8FEC-4E75-AF28-4D4AFDDFF41F}"/>
              </a:ext>
            </a:extLst>
          </p:cNvPr>
          <p:cNvSpPr/>
          <p:nvPr/>
        </p:nvSpPr>
        <p:spPr>
          <a:xfrm>
            <a:off x="8975768" y="1623491"/>
            <a:ext cx="58574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:Model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0D301A41-389B-4B53-87FA-143855080D68}"/>
              </a:ext>
            </a:extLst>
          </p:cNvPr>
          <p:cNvCxnSpPr>
            <a:cxnSpLocks/>
          </p:cNvCxnSpPr>
          <p:nvPr/>
        </p:nvCxnSpPr>
        <p:spPr>
          <a:xfrm>
            <a:off x="9259418" y="1970251"/>
            <a:ext cx="9224" cy="297446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9A17EB3D-7E38-4656-BC55-945883A8456C}"/>
              </a:ext>
            </a:extLst>
          </p:cNvPr>
          <p:cNvSpPr/>
          <p:nvPr/>
        </p:nvSpPr>
        <p:spPr>
          <a:xfrm>
            <a:off x="9170519" y="3351098"/>
            <a:ext cx="215183" cy="15240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74AE9D81-70BF-4D95-9669-90FF5F3897A6}"/>
              </a:ext>
            </a:extLst>
          </p:cNvPr>
          <p:cNvSpPr/>
          <p:nvPr/>
        </p:nvSpPr>
        <p:spPr>
          <a:xfrm>
            <a:off x="5806002" y="2415857"/>
            <a:ext cx="157980" cy="824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3AAC0CCA-28D3-4549-9CC7-D0FD025F3C74}"/>
              </a:ext>
            </a:extLst>
          </p:cNvPr>
          <p:cNvSpPr/>
          <p:nvPr/>
        </p:nvSpPr>
        <p:spPr>
          <a:xfrm>
            <a:off x="6952344" y="2754149"/>
            <a:ext cx="132538" cy="2267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613ED78B-175D-4368-B5DA-4D0BC1CB4E64}"/>
              </a:ext>
            </a:extLst>
          </p:cNvPr>
          <p:cNvCxnSpPr>
            <a:cxnSpLocks/>
          </p:cNvCxnSpPr>
          <p:nvPr/>
        </p:nvCxnSpPr>
        <p:spPr>
          <a:xfrm>
            <a:off x="3562654" y="2287225"/>
            <a:ext cx="10271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911D6701-5E49-4079-A6C3-2699341A8C32}"/>
              </a:ext>
            </a:extLst>
          </p:cNvPr>
          <p:cNvCxnSpPr>
            <a:cxnSpLocks/>
          </p:cNvCxnSpPr>
          <p:nvPr/>
        </p:nvCxnSpPr>
        <p:spPr>
          <a:xfrm>
            <a:off x="4733831" y="2353919"/>
            <a:ext cx="53668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BD1140D6-9E9B-456D-9912-AA4F20B45D60}"/>
              </a:ext>
            </a:extLst>
          </p:cNvPr>
          <p:cNvCxnSpPr>
            <a:cxnSpLocks/>
          </p:cNvCxnSpPr>
          <p:nvPr/>
        </p:nvCxnSpPr>
        <p:spPr>
          <a:xfrm>
            <a:off x="4683907" y="2588870"/>
            <a:ext cx="11290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xmlns="" id="{27351E02-AEB1-461E-87E3-006B0FA6D958}"/>
              </a:ext>
            </a:extLst>
          </p:cNvPr>
          <p:cNvCxnSpPr>
            <a:cxnSpLocks/>
          </p:cNvCxnSpPr>
          <p:nvPr/>
        </p:nvCxnSpPr>
        <p:spPr>
          <a:xfrm>
            <a:off x="5972898" y="2635862"/>
            <a:ext cx="6441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xmlns="" id="{6C53DCD4-2257-46D2-A176-5F7B4AD5BD51}"/>
              </a:ext>
            </a:extLst>
          </p:cNvPr>
          <p:cNvCxnSpPr>
            <a:cxnSpLocks/>
          </p:cNvCxnSpPr>
          <p:nvPr/>
        </p:nvCxnSpPr>
        <p:spPr>
          <a:xfrm flipV="1">
            <a:off x="3499876" y="3322449"/>
            <a:ext cx="3452469" cy="1093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43540F4E-4B33-4B07-89BA-1DFBD850B073}"/>
              </a:ext>
            </a:extLst>
          </p:cNvPr>
          <p:cNvCxnSpPr>
            <a:cxnSpLocks/>
          </p:cNvCxnSpPr>
          <p:nvPr/>
        </p:nvCxnSpPr>
        <p:spPr>
          <a:xfrm flipV="1">
            <a:off x="7081391" y="3347680"/>
            <a:ext cx="2077820" cy="16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E0113791-EBBF-4B90-A7E2-479E22575037}"/>
              </a:ext>
            </a:extLst>
          </p:cNvPr>
          <p:cNvCxnSpPr>
            <a:cxnSpLocks/>
          </p:cNvCxnSpPr>
          <p:nvPr/>
        </p:nvCxnSpPr>
        <p:spPr>
          <a:xfrm>
            <a:off x="2575301" y="2194247"/>
            <a:ext cx="83432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A9FA6633-9E26-47D2-B912-14885FF66EFC}"/>
              </a:ext>
            </a:extLst>
          </p:cNvPr>
          <p:cNvSpPr txBox="1"/>
          <p:nvPr/>
        </p:nvSpPr>
        <p:spPr>
          <a:xfrm>
            <a:off x="2609258" y="2000929"/>
            <a:ext cx="890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execute</a:t>
            </a:r>
            <a:r>
              <a:rPr lang="en-US" sz="800" smtClean="0">
                <a:solidFill>
                  <a:srgbClr val="0070C0"/>
                </a:solidFill>
              </a:rPr>
              <a:t>(“schedule”)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95F15B0D-BF26-4101-9A88-0251A744599E}"/>
              </a:ext>
            </a:extLst>
          </p:cNvPr>
          <p:cNvSpPr txBox="1"/>
          <p:nvPr/>
        </p:nvSpPr>
        <p:spPr>
          <a:xfrm>
            <a:off x="3676519" y="2035882"/>
            <a:ext cx="9286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parse</a:t>
            </a:r>
            <a:r>
              <a:rPr lang="en-US" sz="800" dirty="0" smtClean="0">
                <a:solidFill>
                  <a:srgbClr val="0070C0"/>
                </a:solidFill>
              </a:rPr>
              <a:t>(“1 s</a:t>
            </a:r>
            <a:r>
              <a:rPr lang="en-US" sz="800" smtClean="0">
                <a:solidFill>
                  <a:srgbClr val="0070C0"/>
                </a:solidFill>
              </a:rPr>
              <a:t>/ tomorrow 5pm”)</a:t>
            </a:r>
            <a:endParaRPr lang="en-US" sz="800" dirty="0">
              <a:solidFill>
                <a:srgbClr val="0070C0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20EA7243-3BC2-4710-811B-C7C03A9A4BD8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572382" y="3119750"/>
            <a:ext cx="1089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2B8B7A60-C9A1-4750-A1D1-39059E01E15F}"/>
              </a:ext>
            </a:extLst>
          </p:cNvPr>
          <p:cNvCxnSpPr>
            <a:cxnSpLocks/>
          </p:cNvCxnSpPr>
          <p:nvPr/>
        </p:nvCxnSpPr>
        <p:spPr>
          <a:xfrm>
            <a:off x="4733830" y="3039719"/>
            <a:ext cx="1089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4C3CBBF1-9CC8-42D5-9668-23A8DDB181A2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5977947" y="2980019"/>
            <a:ext cx="1040666" cy="87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D7323070-8EB6-4379-B6A5-9F8F822C784E}"/>
              </a:ext>
            </a:extLst>
          </p:cNvPr>
          <p:cNvCxnSpPr>
            <a:cxnSpLocks/>
          </p:cNvCxnSpPr>
          <p:nvPr/>
        </p:nvCxnSpPr>
        <p:spPr>
          <a:xfrm>
            <a:off x="7074723" y="4496355"/>
            <a:ext cx="869362" cy="125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xmlns="" id="{CC3105E6-89ED-42F5-8664-9BF77E9A8840}"/>
              </a:ext>
            </a:extLst>
          </p:cNvPr>
          <p:cNvCxnSpPr>
            <a:cxnSpLocks/>
          </p:cNvCxnSpPr>
          <p:nvPr/>
        </p:nvCxnSpPr>
        <p:spPr>
          <a:xfrm>
            <a:off x="3562654" y="4563719"/>
            <a:ext cx="33896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xmlns="" id="{84D22690-6A4B-4E7C-8241-1F4EF976CCFA}"/>
              </a:ext>
            </a:extLst>
          </p:cNvPr>
          <p:cNvCxnSpPr>
            <a:cxnSpLocks/>
          </p:cNvCxnSpPr>
          <p:nvPr/>
        </p:nvCxnSpPr>
        <p:spPr>
          <a:xfrm>
            <a:off x="4733830" y="2498305"/>
            <a:ext cx="1089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BA7F947A-FBFF-423E-AA78-C6A65BEBA446}"/>
              </a:ext>
            </a:extLst>
          </p:cNvPr>
          <p:cNvSpPr txBox="1"/>
          <p:nvPr/>
        </p:nvSpPr>
        <p:spPr>
          <a:xfrm>
            <a:off x="4811417" y="2615670"/>
            <a:ext cx="9506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parse</a:t>
            </a:r>
            <a:r>
              <a:rPr lang="en-US" sz="800" dirty="0" smtClean="0">
                <a:solidFill>
                  <a:srgbClr val="0070C0"/>
                </a:solidFill>
              </a:rPr>
              <a:t>(“1 s/tomorrow 5pm”)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31A7364C-6EDD-4B3D-95F1-148A649827BD}"/>
              </a:ext>
            </a:extLst>
          </p:cNvPr>
          <p:cNvSpPr txBox="1"/>
          <p:nvPr/>
        </p:nvSpPr>
        <p:spPr>
          <a:xfrm>
            <a:off x="4125958" y="2967003"/>
            <a:ext cx="822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s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9F78BEE1-6435-4C54-8B51-50F2A803607C}"/>
              </a:ext>
            </a:extLst>
          </p:cNvPr>
          <p:cNvSpPr txBox="1"/>
          <p:nvPr/>
        </p:nvSpPr>
        <p:spPr>
          <a:xfrm>
            <a:off x="5391179" y="3180861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06278A41-A1E8-49B0-ADD3-E2B6A17BF69C}"/>
              </a:ext>
            </a:extLst>
          </p:cNvPr>
          <p:cNvSpPr txBox="1"/>
          <p:nvPr/>
        </p:nvSpPr>
        <p:spPr>
          <a:xfrm>
            <a:off x="5482645" y="4385799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C681C4E4-5153-4269-A3C3-4B070DBC29DA}"/>
              </a:ext>
            </a:extLst>
          </p:cNvPr>
          <p:cNvCxnSpPr>
            <a:cxnSpLocks/>
          </p:cNvCxnSpPr>
          <p:nvPr/>
        </p:nvCxnSpPr>
        <p:spPr>
          <a:xfrm>
            <a:off x="2588519" y="4868519"/>
            <a:ext cx="8211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F5BB3F08-BC9E-493F-827B-1CAB8B338C8F}"/>
              </a:ext>
            </a:extLst>
          </p:cNvPr>
          <p:cNvSpPr txBox="1"/>
          <p:nvPr/>
        </p:nvSpPr>
        <p:spPr>
          <a:xfrm>
            <a:off x="2992464" y="4701088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F9AD1C72-6154-41F8-B04B-19D73E65AA70}"/>
              </a:ext>
            </a:extLst>
          </p:cNvPr>
          <p:cNvCxnSpPr>
            <a:cxnSpLocks/>
          </p:cNvCxnSpPr>
          <p:nvPr/>
        </p:nvCxnSpPr>
        <p:spPr>
          <a:xfrm>
            <a:off x="7038575" y="4134179"/>
            <a:ext cx="914163" cy="263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4DD9991-0555-4E46-B249-F5AF8E3100F8}"/>
              </a:ext>
            </a:extLst>
          </p:cNvPr>
          <p:cNvSpPr txBox="1"/>
          <p:nvPr/>
        </p:nvSpPr>
        <p:spPr>
          <a:xfrm>
            <a:off x="5769520" y="3101628"/>
            <a:ext cx="181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76EE883-EEE9-4E1D-A1C8-B2B38B6F5BFA}"/>
              </a:ext>
            </a:extLst>
          </p:cNvPr>
          <p:cNvSpPr txBox="1"/>
          <p:nvPr/>
        </p:nvSpPr>
        <p:spPr>
          <a:xfrm>
            <a:off x="7650804" y="3187772"/>
            <a:ext cx="71969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 smtClean="0">
                <a:solidFill>
                  <a:srgbClr val="7030A0"/>
                </a:solidFill>
              </a:rPr>
              <a:t>addSchedule</a:t>
            </a:r>
            <a:r>
              <a:rPr lang="en-US" sz="800" dirty="0" smtClean="0">
                <a:solidFill>
                  <a:srgbClr val="7030A0"/>
                </a:solidFill>
              </a:rPr>
              <a:t>(s)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1A7364C-6EDD-4B3D-95F1-148A649827BD}"/>
              </a:ext>
            </a:extLst>
          </p:cNvPr>
          <p:cNvSpPr txBox="1"/>
          <p:nvPr/>
        </p:nvSpPr>
        <p:spPr>
          <a:xfrm>
            <a:off x="6448133" y="2847669"/>
            <a:ext cx="822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s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1A7364C-6EDD-4B3D-95F1-148A649827BD}"/>
              </a:ext>
            </a:extLst>
          </p:cNvPr>
          <p:cNvSpPr txBox="1"/>
          <p:nvPr/>
        </p:nvSpPr>
        <p:spPr>
          <a:xfrm>
            <a:off x="5275410" y="2900333"/>
            <a:ext cx="822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s</a:t>
            </a:r>
            <a:endParaRPr lang="en-US" sz="800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C3CBBF1-9CC8-42D5-9668-23A8DDB181A2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7029922" y="3497048"/>
            <a:ext cx="2248189" cy="645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026970" y="3912313"/>
            <a:ext cx="10483" cy="3255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9306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Pei Yi, Celine</dc:creator>
  <cp:lastModifiedBy>Lim Pei Yi, Celine</cp:lastModifiedBy>
  <cp:revision>5</cp:revision>
  <dcterms:created xsi:type="dcterms:W3CDTF">2017-11-02T18:36:44Z</dcterms:created>
  <dcterms:modified xsi:type="dcterms:W3CDTF">2017-11-03T01:41:20Z</dcterms:modified>
</cp:coreProperties>
</file>