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1FD3-01AE-4A46-8BC4-49A5E6960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55DBF-446A-4807-9051-EE4623290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9BB62-F17C-4ABF-A0EF-8144CACF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54B-0731-4C1F-8FDE-695889DB1410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27D54-9786-49F3-811F-094EA87E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9EF40-6E6F-493C-A18E-C2FADB20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7749-718A-46B5-8855-4DD7300E04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490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4FDD-4536-4E82-B0B2-9D4536DE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FDFCA-04E7-4A73-97D5-1605CB753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36DA-F5C2-4864-A5E2-89ADE09B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54B-0731-4C1F-8FDE-695889DB1410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311C4-1F27-4E3D-AD55-859331DE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C2E7-45C5-47FB-BC1F-757279A6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7749-718A-46B5-8855-4DD7300E04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6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D9311-247A-4B30-A9FD-DB3BB3269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35F82-2868-4C3C-B397-82BC5A82A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0E57D-CA2B-4B5E-BF9C-6BE8879E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54B-0731-4C1F-8FDE-695889DB1410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F2E63-F8F2-4F9F-BB47-2A64DB48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786C-D92D-40FC-9BE8-C3823344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7749-718A-46B5-8855-4DD7300E04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493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044E-2BC9-4B78-8F5E-482A3A19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681B-383A-42C3-BEAD-ED54C9CC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1964-67FF-4DA4-92F5-92D3489D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54B-0731-4C1F-8FDE-695889DB1410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DE50B-6B79-4CCE-8B76-E144468D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BC2E5-5BB8-48E8-94B3-7D5EF99F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7749-718A-46B5-8855-4DD7300E04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812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0D7D-4FC0-4875-96B2-8572062D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7BA77-E0FB-4C8E-A061-72A21C9E2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3817E-5D73-4DC7-B90B-8B80C4B1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54B-0731-4C1F-8FDE-695889DB1410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DF1C9-8AB8-4F2C-8AE3-147A8D1B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0EF5C-EB79-449D-A363-2A7AD9BE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7749-718A-46B5-8855-4DD7300E04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937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9A0C-801B-498E-AB9D-075E292E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8396-5910-4C55-9DFE-7949BC382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7BCAB-687B-4AF1-AFCA-FFBB7B453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F1FD1-1F6B-4F9E-B141-D701C84F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54B-0731-4C1F-8FDE-695889DB1410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80A05-5CCD-4CCA-B59F-957AD8C8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DBF63-4A44-4DD5-B713-4A63F2AA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7749-718A-46B5-8855-4DD7300E04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646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521E-ADDB-4CC0-A376-B1831AB4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AEDE3-AC6E-4A72-A890-1E3D41C28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CBD1C-3A7C-4716-9722-776420CEF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4FF53-0927-48B5-BE44-D3E566551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628BB-71C3-4F47-8A2B-21B4541CA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9D07B-A58A-43D1-BFB5-807F1E79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54B-0731-4C1F-8FDE-695889DB1410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712E0-2D6A-421D-92B6-9E341A02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77B28-3772-49E9-8ED8-79293C3E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7749-718A-46B5-8855-4DD7300E04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48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F054-5345-40E2-99A5-5FAEA334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393BE-5E51-42B6-8487-E12DA10A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54B-0731-4C1F-8FDE-695889DB1410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D2FD2-FD23-4C56-94AA-257727F5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91600-3113-4C00-84F9-8C0D1771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7749-718A-46B5-8855-4DD7300E04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58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75B78-CEED-4955-AC9D-CF5BCCC5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54B-0731-4C1F-8FDE-695889DB1410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F9E5A-EA86-4C30-870B-9EAEE2C5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14315-863C-4DE3-B5D5-C6724064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7749-718A-46B5-8855-4DD7300E04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20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E63B-EA77-4C2F-9442-6018AC3C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AF98-5F25-4832-8E4A-2C8CD0B0A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FDA9E-C186-4576-B618-691A76B14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B4DBD-E685-406D-A306-1AE0995B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54B-0731-4C1F-8FDE-695889DB1410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BEFC0-2F04-444A-9BE3-7190269F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C234-A1B5-4B80-99E0-08C44233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7749-718A-46B5-8855-4DD7300E04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995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7633-556D-43F7-B29B-6EA7D60C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95BC-C08B-4ADB-A0C5-9D81E0E8F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FF3DB-2E94-4F3A-9690-493DEEC7F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25A8F-B8A9-4F52-8315-FA85EFDD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54B-0731-4C1F-8FDE-695889DB1410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51B66-4BD0-4DE4-9B1B-69F735BB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3EC4F-FADE-4E60-9807-96EC0017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7749-718A-46B5-8855-4DD7300E04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805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129C3-5851-420F-850C-5B451913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0ED16-534D-4BCF-9564-BDF3A72B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2A66E-BD68-48B4-98AA-0FA520088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654B-0731-4C1F-8FDE-695889DB1410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ABFD6-4F29-4283-A448-EB8E6971E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767B-8183-42DE-985B-114EF3625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7749-718A-46B5-8855-4DD7300E04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16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38FC1A-4271-4320-9F2D-5FC31BEF9030}"/>
              </a:ext>
            </a:extLst>
          </p:cNvPr>
          <p:cNvSpPr/>
          <p:nvPr/>
        </p:nvSpPr>
        <p:spPr>
          <a:xfrm>
            <a:off x="410630" y="499697"/>
            <a:ext cx="11468099" cy="57655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A1079E-22B0-4D8B-868C-5E1931956EC3}"/>
              </a:ext>
            </a:extLst>
          </p:cNvPr>
          <p:cNvSpPr/>
          <p:nvPr/>
        </p:nvSpPr>
        <p:spPr>
          <a:xfrm>
            <a:off x="5994691" y="114256"/>
            <a:ext cx="262121" cy="2361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7F72BF-3517-41D8-B530-77021A1820E2}"/>
              </a:ext>
            </a:extLst>
          </p:cNvPr>
          <p:cNvCxnSpPr>
            <a:cxnSpLocks/>
            <a:stCxn id="5" idx="4"/>
            <a:endCxn id="85" idx="0"/>
          </p:cNvCxnSpPr>
          <p:nvPr/>
        </p:nvCxnSpPr>
        <p:spPr>
          <a:xfrm>
            <a:off x="6125752" y="350425"/>
            <a:ext cx="0" cy="47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C6DF00-E533-4B77-8FEE-9CD1EAF16D9C}"/>
              </a:ext>
            </a:extLst>
          </p:cNvPr>
          <p:cNvCxnSpPr>
            <a:cxnSpLocks/>
            <a:stCxn id="85" idx="2"/>
            <a:endCxn id="12" idx="0"/>
          </p:cNvCxnSpPr>
          <p:nvPr/>
        </p:nvCxnSpPr>
        <p:spPr>
          <a:xfrm>
            <a:off x="6125752" y="1301903"/>
            <a:ext cx="6055" cy="37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C85F89C4-AB5C-4007-AF05-37ACC52F70F1}"/>
              </a:ext>
            </a:extLst>
          </p:cNvPr>
          <p:cNvSpPr/>
          <p:nvPr/>
        </p:nvSpPr>
        <p:spPr>
          <a:xfrm>
            <a:off x="5811528" y="1672827"/>
            <a:ext cx="640558" cy="62762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905382-C638-48A1-9003-EF15A0BD8A75}"/>
              </a:ext>
            </a:extLst>
          </p:cNvPr>
          <p:cNvCxnSpPr>
            <a:cxnSpLocks/>
            <a:stCxn id="12" idx="1"/>
            <a:endCxn id="88" idx="0"/>
          </p:cNvCxnSpPr>
          <p:nvPr/>
        </p:nvCxnSpPr>
        <p:spPr>
          <a:xfrm rot="10800000" flipV="1">
            <a:off x="3221738" y="1986640"/>
            <a:ext cx="2589790" cy="407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12E14C-38BB-4370-9709-3A04026DA3FB}"/>
              </a:ext>
            </a:extLst>
          </p:cNvPr>
          <p:cNvSpPr txBox="1"/>
          <p:nvPr/>
        </p:nvSpPr>
        <p:spPr>
          <a:xfrm>
            <a:off x="3487918" y="1626567"/>
            <a:ext cx="287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[model has changed]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34B5A-C68D-4B1A-8EA7-0D856F449CF0}"/>
              </a:ext>
            </a:extLst>
          </p:cNvPr>
          <p:cNvSpPr txBox="1"/>
          <p:nvPr/>
        </p:nvSpPr>
        <p:spPr>
          <a:xfrm>
            <a:off x="6680141" y="1626567"/>
            <a:ext cx="287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[else]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BACD7D-714A-4EDD-AB5C-E176E53D519D}"/>
              </a:ext>
            </a:extLst>
          </p:cNvPr>
          <p:cNvCxnSpPr>
            <a:cxnSpLocks/>
            <a:stCxn id="88" idx="2"/>
            <a:endCxn id="66" idx="0"/>
          </p:cNvCxnSpPr>
          <p:nvPr/>
        </p:nvCxnSpPr>
        <p:spPr>
          <a:xfrm flipH="1">
            <a:off x="3219175" y="3114550"/>
            <a:ext cx="2563" cy="31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FF49ACF-854F-486F-9F3B-86E17652B75A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764633" y="3520204"/>
            <a:ext cx="1266" cy="29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1D48DD-2649-4C4C-9354-E83427A9528C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379052" y="3462459"/>
            <a:ext cx="0" cy="33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053431-0F21-4CF3-B4C3-96C9E8603A00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1764633" y="4297137"/>
            <a:ext cx="1265" cy="2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F538403-10AE-465E-840F-6DF708CE1DAA}"/>
              </a:ext>
            </a:extLst>
          </p:cNvPr>
          <p:cNvCxnSpPr>
            <a:cxnSpLocks/>
            <a:stCxn id="107" idx="2"/>
          </p:cNvCxnSpPr>
          <p:nvPr/>
        </p:nvCxnSpPr>
        <p:spPr>
          <a:xfrm>
            <a:off x="4379052" y="4278034"/>
            <a:ext cx="0" cy="28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9605EE6-888D-47C7-817B-1BCA0EF0EEB3}"/>
              </a:ext>
            </a:extLst>
          </p:cNvPr>
          <p:cNvSpPr/>
          <p:nvPr/>
        </p:nvSpPr>
        <p:spPr>
          <a:xfrm>
            <a:off x="1135603" y="3428371"/>
            <a:ext cx="4167143" cy="915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C93967-D18E-4B6B-86C0-0DE68AAA6E0D}"/>
              </a:ext>
            </a:extLst>
          </p:cNvPr>
          <p:cNvSpPr/>
          <p:nvPr/>
        </p:nvSpPr>
        <p:spPr>
          <a:xfrm>
            <a:off x="1135603" y="4546245"/>
            <a:ext cx="4167143" cy="915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3FA346-BAA6-408E-954E-D6D63C4C7B80}"/>
              </a:ext>
            </a:extLst>
          </p:cNvPr>
          <p:cNvCxnSpPr>
            <a:cxnSpLocks/>
            <a:stCxn id="67" idx="2"/>
            <a:endCxn id="73" idx="0"/>
          </p:cNvCxnSpPr>
          <p:nvPr/>
        </p:nvCxnSpPr>
        <p:spPr>
          <a:xfrm flipH="1">
            <a:off x="3219174" y="4637791"/>
            <a:ext cx="1" cy="178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E4686882-1107-413D-A60E-96DFB13A8BA4}"/>
              </a:ext>
            </a:extLst>
          </p:cNvPr>
          <p:cNvSpPr/>
          <p:nvPr/>
        </p:nvSpPr>
        <p:spPr>
          <a:xfrm>
            <a:off x="3088113" y="6424129"/>
            <a:ext cx="262121" cy="2361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6EF12507-01D7-44D8-BAFE-036F026BEABE}"/>
              </a:ext>
            </a:extLst>
          </p:cNvPr>
          <p:cNvSpPr/>
          <p:nvPr/>
        </p:nvSpPr>
        <p:spPr>
          <a:xfrm>
            <a:off x="4689780" y="824361"/>
            <a:ext cx="2871944" cy="47754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Command is executed</a:t>
            </a:r>
          </a:p>
        </p:txBody>
      </p:sp>
      <p:sp>
        <p:nvSpPr>
          <p:cNvPr id="88" name="Flowchart: Alternate Process 87">
            <a:extLst>
              <a:ext uri="{FF2B5EF4-FFF2-40B4-BE49-F238E27FC236}">
                <a16:creationId xmlns:a16="http://schemas.microsoft.com/office/drawing/2014/main" id="{27BEE39E-2E24-4BCC-9593-9BC1CAE46253}"/>
              </a:ext>
            </a:extLst>
          </p:cNvPr>
          <p:cNvSpPr/>
          <p:nvPr/>
        </p:nvSpPr>
        <p:spPr>
          <a:xfrm>
            <a:off x="781417" y="2394418"/>
            <a:ext cx="4880642" cy="72013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Post AddressBookChangedEvent</a:t>
            </a:r>
          </a:p>
          <a:p>
            <a:pPr algn="ctr"/>
            <a:r>
              <a:rPr lang="en-SG" dirty="0"/>
              <a:t>Post  FilteredPersonListChangedEvent</a:t>
            </a:r>
          </a:p>
        </p:txBody>
      </p:sp>
      <p:sp>
        <p:nvSpPr>
          <p:cNvPr id="106" name="Flowchart: Alternate Process 105">
            <a:extLst>
              <a:ext uri="{FF2B5EF4-FFF2-40B4-BE49-F238E27FC236}">
                <a16:creationId xmlns:a16="http://schemas.microsoft.com/office/drawing/2014/main" id="{718AEF6D-E11C-426C-8E8F-CF70CCC8CBC9}"/>
              </a:ext>
            </a:extLst>
          </p:cNvPr>
          <p:cNvSpPr/>
          <p:nvPr/>
        </p:nvSpPr>
        <p:spPr>
          <a:xfrm>
            <a:off x="609603" y="3819595"/>
            <a:ext cx="2310060" cy="47754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Save to AddressBook</a:t>
            </a: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BEAD5A93-54F7-46BC-B761-AC11293682F4}"/>
              </a:ext>
            </a:extLst>
          </p:cNvPr>
          <p:cNvSpPr/>
          <p:nvPr/>
        </p:nvSpPr>
        <p:spPr>
          <a:xfrm>
            <a:off x="3116006" y="3800492"/>
            <a:ext cx="2526091" cy="47754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Update Statistics Panel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3388120-F53B-4635-95EE-26E730DB72D1}"/>
              </a:ext>
            </a:extLst>
          </p:cNvPr>
          <p:cNvSpPr txBox="1"/>
          <p:nvPr/>
        </p:nvSpPr>
        <p:spPr>
          <a:xfrm>
            <a:off x="916900" y="643419"/>
            <a:ext cx="208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Activity: Updating the Statistics Panel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3E4CB6C-6C35-43B4-AA76-549BA1966009}"/>
              </a:ext>
            </a:extLst>
          </p:cNvPr>
          <p:cNvCxnSpPr>
            <a:cxnSpLocks/>
            <a:stCxn id="12" idx="3"/>
            <a:endCxn id="127" idx="0"/>
          </p:cNvCxnSpPr>
          <p:nvPr/>
        </p:nvCxnSpPr>
        <p:spPr>
          <a:xfrm>
            <a:off x="6452086" y="1986641"/>
            <a:ext cx="1227706" cy="4437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728205F-2A39-4AED-BED3-5F99349E4529}"/>
              </a:ext>
            </a:extLst>
          </p:cNvPr>
          <p:cNvSpPr txBox="1"/>
          <p:nvPr/>
        </p:nvSpPr>
        <p:spPr>
          <a:xfrm>
            <a:off x="3427439" y="66291"/>
            <a:ext cx="24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(Command is Entered)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6D9457-BAC5-4527-8DDD-A0F3BAC6EFFD}"/>
              </a:ext>
            </a:extLst>
          </p:cNvPr>
          <p:cNvSpPr txBox="1"/>
          <p:nvPr/>
        </p:nvSpPr>
        <p:spPr>
          <a:xfrm>
            <a:off x="3382186" y="6329293"/>
            <a:ext cx="286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(Statistics Panel  is updated)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957C006-7B3C-423F-85C9-789DC0A9350D}"/>
              </a:ext>
            </a:extLst>
          </p:cNvPr>
          <p:cNvSpPr/>
          <p:nvPr/>
        </p:nvSpPr>
        <p:spPr>
          <a:xfrm>
            <a:off x="7548731" y="6424129"/>
            <a:ext cx="262121" cy="2361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22BF405-B03B-4A26-9E8C-F3E2FF74FA74}"/>
              </a:ext>
            </a:extLst>
          </p:cNvPr>
          <p:cNvSpPr txBox="1"/>
          <p:nvPr/>
        </p:nvSpPr>
        <p:spPr>
          <a:xfrm>
            <a:off x="7810852" y="6329293"/>
            <a:ext cx="290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(Statistics Panel not updated)</a:t>
            </a:r>
          </a:p>
        </p:txBody>
      </p:sp>
    </p:spTree>
    <p:extLst>
      <p:ext uri="{BB962C8B-B14F-4D97-AF65-F5344CB8AC3E}">
        <p14:creationId xmlns:p14="http://schemas.microsoft.com/office/powerpoint/2010/main" val="219332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Jiachao</dc:creator>
  <cp:lastModifiedBy>Lin Jiachao</cp:lastModifiedBy>
  <cp:revision>7</cp:revision>
  <dcterms:created xsi:type="dcterms:W3CDTF">2017-11-12T07:30:10Z</dcterms:created>
  <dcterms:modified xsi:type="dcterms:W3CDTF">2017-11-12T08:15:16Z</dcterms:modified>
</cp:coreProperties>
</file>