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3"/>
    <p:restoredTop sz="94692"/>
  </p:normalViewPr>
  <p:slideViewPr>
    <p:cSldViewPr showGuides="1">
      <p:cViewPr>
        <p:scale>
          <a:sx n="140" d="100"/>
          <a:sy n="140" d="100"/>
        </p:scale>
        <p:origin x="744" y="-8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21808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/>
          <p:cNvSpPr/>
          <p:nvPr/>
        </p:nvSpPr>
        <p:spPr>
          <a:xfrm>
            <a:off x="7467600" y="3803254"/>
            <a:ext cx="141420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6">
                    <a:lumMod val="75000"/>
                  </a:schemeClr>
                </a:solidFill>
              </a:rPr>
              <a:t>XmlAdaptedSchedule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9" name="Elbow Connector 122"/>
          <p:cNvCxnSpPr>
            <a:stCxn id="74" idx="2"/>
          </p:cNvCxnSpPr>
          <p:nvPr/>
        </p:nvCxnSpPr>
        <p:spPr>
          <a:xfrm rot="16200000" flipH="1">
            <a:off x="8097361" y="3654620"/>
            <a:ext cx="296871" cy="39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122"/>
          <p:cNvCxnSpPr>
            <a:stCxn id="74" idx="0"/>
          </p:cNvCxnSpPr>
          <p:nvPr/>
        </p:nvCxnSpPr>
        <p:spPr>
          <a:xfrm rot="5400000" flipH="1" flipV="1">
            <a:off x="8073615" y="2987642"/>
            <a:ext cx="34396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18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Lim Pei Yi, Celine</cp:lastModifiedBy>
  <cp:revision>59</cp:revision>
  <dcterms:created xsi:type="dcterms:W3CDTF">2016-07-22T14:33:02Z</dcterms:created>
  <dcterms:modified xsi:type="dcterms:W3CDTF">2017-11-10T08:24:44Z</dcterms:modified>
</cp:coreProperties>
</file>