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8EC4-9FF0-40E7-B710-A8096CACF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9C0A3-EBBF-4EC6-811A-C75304B7C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EC27-000C-4199-B0E9-B5CB3C99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90A9B-09E3-4D6F-9F05-6BB74C0D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073E-6182-49F3-BB97-FB02C90A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41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76D4-9C03-40CA-8FAE-E57F636E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9E47F-A611-46EE-83B3-68C5F00F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EE6E-CC49-43E0-A409-242C5C33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AF73-4DEA-4382-A6D8-F1326164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3231-5BFC-4F2E-BDD4-5DB7FB63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2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B591A-044B-4B49-A84F-90FDCF8AB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D669A-B47D-4378-B9F7-A1234F3FC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0D89-E312-4E6B-B525-CCA3AB02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7FA0-7002-4FEF-AD63-AE0AAF3B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A796-1B87-42DB-A963-777093B8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93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D5ED-59CC-4B34-AF4A-ABC89E8A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1D4B-76B2-4779-9DDC-4086BAC9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6B4C-F32A-419C-9028-1B2CE166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C9BD-6C5C-473C-B96D-458A2FC4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1608-36BB-433F-8D7A-9043C173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0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2BF5-77FB-4850-9DB3-C301A49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C0E6B-40CE-440A-8016-3E04F1AD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D5E2-AA1B-475A-9D94-3F4DCB36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CE43-C103-4935-9C48-AAEF0D2B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C419-B36B-415F-B3EE-79039ECD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847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0AF-4E6B-46DC-AB4D-A69AE9A6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B397-31BC-4785-890C-6A862E50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EEC3A-DBA2-46BA-9C97-6E861217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77B12-2D26-49F9-8707-5BA55A8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66D8-CFC9-4890-AA87-C544F71A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3252-2D1B-41BE-99F1-70A33A30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2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F2D6-2F53-406F-A933-0A334B3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28013-B2E0-45E6-A981-C6F19492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D5C9A-57BF-4652-BC5D-DD556979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CB6E9-0968-42CD-B489-5F93C148E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2F98-BD7E-4CB3-8036-57F1C7530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4513-CE99-4A0A-BAC1-1C1229AA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9D771-82DE-476F-A87D-46CF8216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DF3F-A3DD-446F-9589-819C1238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8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B473-3777-4613-BAEB-B1B784CA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1CA80-114C-41A1-A315-AB53441B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6F0D7-6BD7-4CB1-8BE3-B93CC401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F5A2F-E427-4D88-8B62-7E971E0F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5CF32-0F86-4581-A087-EF5C931D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8FE41-CEA6-401E-94F9-695F723E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C1042-DF4D-45D6-A347-31ACEAF4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2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FD07-FA22-4274-998D-36C58DF3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3B33-9D40-4BCA-A45B-6F18469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30675-B622-4BED-A652-B2AC7519B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FC774-B7B2-4D72-B4B6-FD14F87F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06868-62F4-4DAD-BC17-9D123118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507F-F638-49A5-BC98-4CB7A94C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6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365B-2151-4B72-9E6B-8508B6F6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25D93-FAB6-4C27-B44D-2684B8BD0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3D98-016D-4E11-BA50-F1F0894BB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4861-DD0B-48FD-ACD2-8622AD7A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FE64-B3D9-4BC5-A453-AD0FBA79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9CB5-8D07-40FE-9E7F-8C09B178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73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87B99-0FD4-42FD-83E9-6FE3F2F7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E4778-44E2-49AD-BE1F-DA2E29DD2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059E7-A6DD-45F9-A898-6DAF272F3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F8C7-C053-47EC-8993-699A3DFFEC1E}" type="datetimeFigureOut">
              <a:rPr lang="en-SG" smtClean="0"/>
              <a:t>5/11/2017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1FF9-1D43-4766-8AB9-D5C6B792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7C48-0E4A-4E38-A298-F3AACF3E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2623-B27F-466F-9024-2A0188D7EE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66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72FAD4F-9D94-4D78-BDFC-867206DB1BD4}"/>
              </a:ext>
            </a:extLst>
          </p:cNvPr>
          <p:cNvGrpSpPr/>
          <p:nvPr/>
        </p:nvGrpSpPr>
        <p:grpSpPr>
          <a:xfrm>
            <a:off x="1433219" y="294580"/>
            <a:ext cx="10547919" cy="6012314"/>
            <a:chOff x="1433219" y="294580"/>
            <a:chExt cx="10547919" cy="6012314"/>
          </a:xfrm>
        </p:grpSpPr>
        <p:pic>
          <p:nvPicPr>
            <p:cNvPr id="7" name="Picture 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CA62586-6574-4CCE-B45C-1A5212C50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219" y="294580"/>
              <a:ext cx="10547919" cy="6012314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E47CFB7-D8C4-46AB-9DCB-B98965584C29}"/>
                </a:ext>
              </a:extLst>
            </p:cNvPr>
            <p:cNvSpPr/>
            <p:nvPr/>
          </p:nvSpPr>
          <p:spPr>
            <a:xfrm>
              <a:off x="1469744" y="700498"/>
              <a:ext cx="10476063" cy="36526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4DD0F0F-DF36-4632-BE78-1BA86D2560AB}"/>
                </a:ext>
              </a:extLst>
            </p:cNvPr>
            <p:cNvSpPr/>
            <p:nvPr/>
          </p:nvSpPr>
          <p:spPr>
            <a:xfrm>
              <a:off x="1469744" y="1142942"/>
              <a:ext cx="10476063" cy="78816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92EAE95-B66C-49E9-B71C-00AE56504D0D}"/>
                </a:ext>
              </a:extLst>
            </p:cNvPr>
            <p:cNvSpPr/>
            <p:nvPr/>
          </p:nvSpPr>
          <p:spPr>
            <a:xfrm>
              <a:off x="1478974" y="1986502"/>
              <a:ext cx="2021791" cy="3998661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92D050"/>
                  </a:solidFill>
                </a:rPr>
                <a:t>3</a:t>
              </a:r>
            </a:p>
            <a:p>
              <a:pPr algn="ctr"/>
              <a:endParaRPr lang="en-SG" dirty="0">
                <a:solidFill>
                  <a:srgbClr val="92D050"/>
                </a:solidFill>
              </a:endParaRPr>
            </a:p>
            <a:p>
              <a:pPr algn="ctr"/>
              <a:endParaRPr lang="en-SG" dirty="0">
                <a:solidFill>
                  <a:srgbClr val="92D050"/>
                </a:solidFill>
              </a:endParaRPr>
            </a:p>
            <a:p>
              <a:pPr algn="ctr"/>
              <a:endParaRPr lang="en-SG" dirty="0">
                <a:solidFill>
                  <a:srgbClr val="92D05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A94E20A-6B5B-4DF3-B3A8-C22572DA1C6B}"/>
                </a:ext>
              </a:extLst>
            </p:cNvPr>
            <p:cNvSpPr/>
            <p:nvPr/>
          </p:nvSpPr>
          <p:spPr>
            <a:xfrm>
              <a:off x="3668630" y="1986497"/>
              <a:ext cx="3203225" cy="201299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F0"/>
                  </a:solidFill>
                </a:rPr>
                <a:t>4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D539368-0710-414D-9BC1-A41C30646076}"/>
                </a:ext>
              </a:extLst>
            </p:cNvPr>
            <p:cNvSpPr/>
            <p:nvPr/>
          </p:nvSpPr>
          <p:spPr>
            <a:xfrm>
              <a:off x="3696338" y="4116487"/>
              <a:ext cx="3175517" cy="186867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FFC000"/>
                  </a:solidFill>
                </a:rPr>
                <a:t>5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FAE425F-0613-48A3-A089-839FFF93A7C2}"/>
                </a:ext>
              </a:extLst>
            </p:cNvPr>
            <p:cNvSpPr/>
            <p:nvPr/>
          </p:nvSpPr>
          <p:spPr>
            <a:xfrm>
              <a:off x="6934981" y="1983232"/>
              <a:ext cx="5010826" cy="400193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6</a:t>
              </a:r>
            </a:p>
            <a:p>
              <a:pPr algn="ctr"/>
              <a:endParaRPr lang="en-SG" dirty="0">
                <a:solidFill>
                  <a:srgbClr val="7030A0"/>
                </a:solidFill>
              </a:endParaRPr>
            </a:p>
            <a:p>
              <a:pPr algn="ctr"/>
              <a:endParaRPr lang="en-SG" dirty="0">
                <a:solidFill>
                  <a:srgbClr val="7030A0"/>
                </a:solidFill>
              </a:endParaRPr>
            </a:p>
            <a:p>
              <a:pPr algn="ctr"/>
              <a:endParaRPr lang="en-SG" dirty="0">
                <a:solidFill>
                  <a:srgbClr val="7030A0"/>
                </a:solidFill>
              </a:endParaRPr>
            </a:p>
            <a:p>
              <a:pPr algn="ctr"/>
              <a:endParaRPr lang="en-SG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4409D7-8F15-4954-8764-894C88679AE3}"/>
              </a:ext>
            </a:extLst>
          </p:cNvPr>
          <p:cNvCxnSpPr>
            <a:cxnSpLocks/>
          </p:cNvCxnSpPr>
          <p:nvPr/>
        </p:nvCxnSpPr>
        <p:spPr>
          <a:xfrm flipH="1">
            <a:off x="1088293" y="4478867"/>
            <a:ext cx="2067546" cy="1774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31CB58-33F1-46D1-BFED-47FAE0E7B392}"/>
              </a:ext>
            </a:extLst>
          </p:cNvPr>
          <p:cNvCxnSpPr>
            <a:cxnSpLocks/>
          </p:cNvCxnSpPr>
          <p:nvPr/>
        </p:nvCxnSpPr>
        <p:spPr>
          <a:xfrm flipH="1">
            <a:off x="1088293" y="5040745"/>
            <a:ext cx="6453509" cy="5387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33DD3D-78F5-4CC1-A127-6374825D9EB4}"/>
              </a:ext>
            </a:extLst>
          </p:cNvPr>
          <p:cNvCxnSpPr>
            <a:cxnSpLocks/>
          </p:cNvCxnSpPr>
          <p:nvPr/>
        </p:nvCxnSpPr>
        <p:spPr>
          <a:xfrm flipH="1">
            <a:off x="1157499" y="3242733"/>
            <a:ext cx="2690408" cy="3025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4" descr="blob:https://web.whatsapp.com/7632658e-d87f-48da-a48e-0b3a15bf308f">
            <a:extLst>
              <a:ext uri="{FF2B5EF4-FFF2-40B4-BE49-F238E27FC236}">
                <a16:creationId xmlns:a16="http://schemas.microsoft.com/office/drawing/2014/main" id="{34CBC79C-2BD7-4E5D-A4FA-7137F3F0F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DE4606-33E8-468A-916B-E0A543B600D1}"/>
              </a:ext>
            </a:extLst>
          </p:cNvPr>
          <p:cNvGrpSpPr/>
          <p:nvPr/>
        </p:nvGrpSpPr>
        <p:grpSpPr>
          <a:xfrm>
            <a:off x="78611" y="609967"/>
            <a:ext cx="3422154" cy="646331"/>
            <a:chOff x="78611" y="609967"/>
            <a:chExt cx="3422154" cy="646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66F47C-AE3C-413D-A141-364BD8CEAFFA}"/>
                </a:ext>
              </a:extLst>
            </p:cNvPr>
            <p:cNvSpPr txBox="1"/>
            <p:nvPr/>
          </p:nvSpPr>
          <p:spPr>
            <a:xfrm>
              <a:off x="78611" y="609967"/>
              <a:ext cx="1448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chemeClr val="accent4">
                      <a:lumMod val="75000"/>
                    </a:schemeClr>
                  </a:solidFill>
                </a:rPr>
                <a:t>1. Command Box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1A9EC7-D4E5-4E05-8B68-FF703C8C1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010" y="903719"/>
              <a:ext cx="2581755" cy="1376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E773DD-A768-4177-99A0-994DFF395FA4}"/>
              </a:ext>
            </a:extLst>
          </p:cNvPr>
          <p:cNvCxnSpPr>
            <a:cxnSpLocks/>
          </p:cNvCxnSpPr>
          <p:nvPr/>
        </p:nvCxnSpPr>
        <p:spPr>
          <a:xfrm flipH="1">
            <a:off x="958531" y="1634069"/>
            <a:ext cx="1193816" cy="319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5251AC-2DA5-470F-923B-CCA1713ADFE9}"/>
              </a:ext>
            </a:extLst>
          </p:cNvPr>
          <p:cNvSpPr txBox="1"/>
          <p:nvPr/>
        </p:nvSpPr>
        <p:spPr>
          <a:xfrm>
            <a:off x="74853" y="2327976"/>
            <a:ext cx="129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3. Students Panel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DC7F99-1178-4D5F-9F6B-6E0FDAA1F4A1}"/>
              </a:ext>
            </a:extLst>
          </p:cNvPr>
          <p:cNvSpPr/>
          <p:nvPr/>
        </p:nvSpPr>
        <p:spPr>
          <a:xfrm>
            <a:off x="70620" y="3162552"/>
            <a:ext cx="1190136" cy="817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0070C0"/>
                </a:solidFill>
              </a:rPr>
              <a:t>4. Student Details Panel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0B9EDA-6F6F-4353-9F63-934460AAB049}"/>
              </a:ext>
            </a:extLst>
          </p:cNvPr>
          <p:cNvCxnSpPr>
            <a:cxnSpLocks/>
          </p:cNvCxnSpPr>
          <p:nvPr/>
        </p:nvCxnSpPr>
        <p:spPr>
          <a:xfrm flipH="1" flipV="1">
            <a:off x="958532" y="2759469"/>
            <a:ext cx="1433686" cy="597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DD5EA9-F4E2-4ED4-84F3-9FBB6A7B3633}"/>
              </a:ext>
            </a:extLst>
          </p:cNvPr>
          <p:cNvSpPr txBox="1"/>
          <p:nvPr/>
        </p:nvSpPr>
        <p:spPr>
          <a:xfrm>
            <a:off x="78611" y="4244408"/>
            <a:ext cx="128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C000"/>
                </a:solidFill>
              </a:rPr>
              <a:t>5. Statistics Panel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51363-1EDC-43D2-BD6C-BF7283F7B76B}"/>
              </a:ext>
            </a:extLst>
          </p:cNvPr>
          <p:cNvSpPr txBox="1"/>
          <p:nvPr/>
        </p:nvSpPr>
        <p:spPr>
          <a:xfrm>
            <a:off x="78611" y="5063269"/>
            <a:ext cx="109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</a:rPr>
              <a:t>6. Graph Panel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CABB05-2981-4B71-AD31-62DFA82DC7B7}"/>
              </a:ext>
            </a:extLst>
          </p:cNvPr>
          <p:cNvSpPr txBox="1"/>
          <p:nvPr/>
        </p:nvSpPr>
        <p:spPr>
          <a:xfrm>
            <a:off x="70620" y="1521567"/>
            <a:ext cx="104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2. Status Panel</a:t>
            </a:r>
          </a:p>
        </p:txBody>
      </p:sp>
    </p:spTree>
    <p:extLst>
      <p:ext uri="{BB962C8B-B14F-4D97-AF65-F5344CB8AC3E}">
        <p14:creationId xmlns:p14="http://schemas.microsoft.com/office/powerpoint/2010/main" val="291884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2E6D2E-DF86-4D08-83DE-72D331A4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Jiachao Lin</dc:creator>
  <cp:lastModifiedBy>Jiachao Lin</cp:lastModifiedBy>
  <cp:revision>9</cp:revision>
  <dcterms:created xsi:type="dcterms:W3CDTF">2017-11-05T05:53:10Z</dcterms:created>
  <dcterms:modified xsi:type="dcterms:W3CDTF">2017-11-05T08:30:12Z</dcterms:modified>
</cp:coreProperties>
</file>