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464" y="-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277212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68732" y="277658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61449" y="2195895"/>
            <a:ext cx="159528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86690" y="3662265"/>
            <a:ext cx="1093635" cy="21531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79617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35383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29167" y="4542138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512844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290762" y="2652457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/>
          <p:nvPr/>
        </p:nvCxnSpPr>
        <p:spPr>
          <a:xfrm rot="16200000" flipH="1">
            <a:off x="2444194" y="2814865"/>
            <a:ext cx="62687" cy="18639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67006" y="3949308"/>
            <a:ext cx="1095361" cy="357516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 smtClean="0">
                <a:solidFill>
                  <a:schemeClr val="accent3">
                    <a:lumMod val="75000"/>
                  </a:schemeClr>
                </a:solidFill>
              </a:rPr>
              <a:t>ExtendedPersonCard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06570" y="3189800"/>
            <a:ext cx="955890" cy="20435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658319" y="3538051"/>
            <a:ext cx="1658228" cy="21018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437149" y="3759220"/>
            <a:ext cx="2100569" cy="21018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/>
          <p:nvPr/>
        </p:nvCxnSpPr>
        <p:spPr>
          <a:xfrm rot="16200000" flipH="1">
            <a:off x="1064183" y="3750270"/>
            <a:ext cx="2616001" cy="420376"/>
          </a:xfrm>
          <a:prstGeom prst="bentConnector3">
            <a:avLst>
              <a:gd name="adj1" fmla="val 99984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/>
          <p:nvPr/>
        </p:nvCxnSpPr>
        <p:spPr>
          <a:xfrm flipV="1">
            <a:off x="3653223" y="2286000"/>
            <a:ext cx="1867602" cy="9273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012742" y="3143331"/>
            <a:ext cx="2374559" cy="65989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/>
          <p:nvPr/>
        </p:nvCxnSpPr>
        <p:spPr>
          <a:xfrm rot="5400000">
            <a:off x="3855278" y="250709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16459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/>
          <p:nvPr/>
        </p:nvCxnSpPr>
        <p:spPr>
          <a:xfrm rot="5400000">
            <a:off x="3409976" y="2844531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127632" y="2844531"/>
            <a:ext cx="2960868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1817655" y="3378715"/>
            <a:ext cx="1314036" cy="18466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/>
          <p:nvPr/>
        </p:nvCxnSpPr>
        <p:spPr>
          <a:xfrm rot="5400000">
            <a:off x="4314526" y="1642985"/>
            <a:ext cx="581573" cy="186760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/>
          <p:nvPr/>
        </p:nvCxnSpPr>
        <p:spPr>
          <a:xfrm rot="16200000" flipH="1">
            <a:off x="3419967" y="4310570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/>
          <p:nvPr/>
        </p:nvCxnSpPr>
        <p:spPr>
          <a:xfrm rot="5400000">
            <a:off x="3629065" y="2592858"/>
            <a:ext cx="1949867" cy="185396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Freeform 115"/>
          <p:cNvSpPr/>
          <p:nvPr/>
        </p:nvSpPr>
        <p:spPr>
          <a:xfrm>
            <a:off x="3700624" y="2652457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0475" y="479617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2" name="Elbow Connector 63"/>
          <p:cNvCxnSpPr/>
          <p:nvPr/>
        </p:nvCxnSpPr>
        <p:spPr>
          <a:xfrm flipV="1">
            <a:off x="3682381" y="2299703"/>
            <a:ext cx="1894520" cy="1175540"/>
          </a:xfrm>
          <a:prstGeom prst="bentConnector3">
            <a:avLst>
              <a:gd name="adj1" fmla="val 973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8" name="Rectangle 11"/>
          <p:cNvSpPr/>
          <p:nvPr/>
        </p:nvSpPr>
        <p:spPr>
          <a:xfrm>
            <a:off x="2568732" y="3098715"/>
            <a:ext cx="1095361" cy="207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 smtClean="0">
                <a:solidFill>
                  <a:schemeClr val="accent3">
                    <a:lumMod val="75000"/>
                  </a:schemeClr>
                </a:solidFill>
              </a:rPr>
              <a:t>GraphPanel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2" name="Elbow Connector 141"/>
          <p:cNvCxnSpPr>
            <a:endCxn id="138" idx="1"/>
          </p:cNvCxnSpPr>
          <p:nvPr/>
        </p:nvCxnSpPr>
        <p:spPr>
          <a:xfrm rot="16200000" flipH="1">
            <a:off x="2217362" y="2851224"/>
            <a:ext cx="524741" cy="1779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2" name="Rectangle 11"/>
          <p:cNvSpPr/>
          <p:nvPr/>
        </p:nvSpPr>
        <p:spPr>
          <a:xfrm>
            <a:off x="2582372" y="3386938"/>
            <a:ext cx="1095361" cy="207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 smtClean="0">
                <a:solidFill>
                  <a:schemeClr val="accent3">
                    <a:lumMod val="75000"/>
                  </a:schemeClr>
                </a:solidFill>
              </a:rPr>
              <a:t>StatisticsPanel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84" name="Elbow Connector 63"/>
          <p:cNvCxnSpPr/>
          <p:nvPr/>
        </p:nvCxnSpPr>
        <p:spPr>
          <a:xfrm flipV="1">
            <a:off x="3689469" y="2202680"/>
            <a:ext cx="1828914" cy="1567240"/>
          </a:xfrm>
          <a:prstGeom prst="bentConnector3">
            <a:avLst>
              <a:gd name="adj1" fmla="val 100497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6" name="Elbow Connector 185"/>
          <p:cNvCxnSpPr>
            <a:endCxn id="182" idx="1"/>
          </p:cNvCxnSpPr>
          <p:nvPr/>
        </p:nvCxnSpPr>
        <p:spPr>
          <a:xfrm rot="16200000" flipH="1">
            <a:off x="2146673" y="3055119"/>
            <a:ext cx="679004" cy="19239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3" name="Freeform 192"/>
          <p:cNvSpPr/>
          <p:nvPr/>
        </p:nvSpPr>
        <p:spPr>
          <a:xfrm flipV="1">
            <a:off x="3686457" y="4198769"/>
            <a:ext cx="3034449" cy="15506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4" name="Freeform 193"/>
          <p:cNvSpPr/>
          <p:nvPr/>
        </p:nvSpPr>
        <p:spPr>
          <a:xfrm flipV="1">
            <a:off x="3671547" y="3471046"/>
            <a:ext cx="3034449" cy="15506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2017-01-07T09:51:36Z</dcterms:created>
  <dcterms:modified xsi:type="dcterms:W3CDTF">2017-11-02T17:38:19Z</dcterms:modified>
</cp:coreProperties>
</file>