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9"/>
    <p:restoredTop sz="94686"/>
  </p:normalViewPr>
  <p:slideViewPr>
    <p:cSldViewPr showGuides="1">
      <p:cViewPr varScale="1">
        <p:scale>
          <a:sx n="83" d="100"/>
          <a:sy n="83" d="100"/>
        </p:scale>
        <p:origin x="96" y="6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5">
            <a:extLst>
              <a:ext uri="{FF2B5EF4-FFF2-40B4-BE49-F238E27FC236}">
                <a16:creationId xmlns:a16="http://schemas.microsoft.com/office/drawing/2014/main" id="{D380E876-F2EB-4B0C-9847-AC4AD5EDD6AA}"/>
              </a:ext>
            </a:extLst>
          </p:cNvPr>
          <p:cNvSpPr/>
          <p:nvPr/>
        </p:nvSpPr>
        <p:spPr>
          <a:xfrm>
            <a:off x="1905001" y="1219200"/>
            <a:ext cx="6324600" cy="371599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18DE50-419F-4E80-A419-501AEF5646C5}"/>
              </a:ext>
            </a:extLst>
          </p:cNvPr>
          <p:cNvSpPr/>
          <p:nvPr/>
        </p:nvSpPr>
        <p:spPr>
          <a:xfrm>
            <a:off x="3409627" y="2185183"/>
            <a:ext cx="153026" cy="2683336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0759E20-4631-4E53-A5BD-A2D9785EFCC5}"/>
              </a:ext>
            </a:extLst>
          </p:cNvPr>
          <p:cNvSpPr/>
          <p:nvPr/>
        </p:nvSpPr>
        <p:spPr>
          <a:xfrm>
            <a:off x="4578000" y="2287226"/>
            <a:ext cx="136136" cy="2371887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4B6398-B405-4953-A6A2-7F3F71F211FC}"/>
              </a:ext>
            </a:extLst>
          </p:cNvPr>
          <p:cNvSpPr/>
          <p:nvPr/>
        </p:nvSpPr>
        <p:spPr>
          <a:xfrm>
            <a:off x="6851060" y="2612670"/>
            <a:ext cx="113354" cy="1510638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3BBA152-C340-498D-A517-C42DE9493EDF}"/>
              </a:ext>
            </a:extLst>
          </p:cNvPr>
          <p:cNvCxnSpPr>
            <a:cxnSpLocks/>
          </p:cNvCxnSpPr>
          <p:nvPr/>
        </p:nvCxnSpPr>
        <p:spPr>
          <a:xfrm>
            <a:off x="1273260" y="2356172"/>
            <a:ext cx="207954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832398C-27CC-4B1E-BAC1-210C7A6CC7D0}"/>
              </a:ext>
            </a:extLst>
          </p:cNvPr>
          <p:cNvSpPr txBox="1"/>
          <p:nvPr/>
        </p:nvSpPr>
        <p:spPr>
          <a:xfrm>
            <a:off x="2309800" y="2172379"/>
            <a:ext cx="890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>
                <a:solidFill>
                  <a:srgbClr val="7030A0"/>
                </a:solidFill>
              </a:rPr>
              <a:t>getTags</a:t>
            </a:r>
            <a:r>
              <a:rPr lang="en-US" sz="8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607A04-4515-4D77-A5B1-7514BC65C2F2}"/>
              </a:ext>
            </a:extLst>
          </p:cNvPr>
          <p:cNvSpPr/>
          <p:nvPr/>
        </p:nvSpPr>
        <p:spPr>
          <a:xfrm>
            <a:off x="5623264" y="2356172"/>
            <a:ext cx="118480" cy="2166445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EF9471B-DBDA-48DD-8C6E-1D19F5EAE7C2}"/>
              </a:ext>
            </a:extLst>
          </p:cNvPr>
          <p:cNvSpPr/>
          <p:nvPr/>
        </p:nvSpPr>
        <p:spPr>
          <a:xfrm>
            <a:off x="2895600" y="1566630"/>
            <a:ext cx="1124159" cy="18597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ReadOnlyPerson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D402C02-1E4E-4528-BA7C-A0C3C8D5BCD8}"/>
              </a:ext>
            </a:extLst>
          </p:cNvPr>
          <p:cNvSpPr/>
          <p:nvPr/>
        </p:nvSpPr>
        <p:spPr>
          <a:xfrm>
            <a:off x="5240615" y="1575380"/>
            <a:ext cx="1007785" cy="17722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UniqueTagList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A28ED05-2C68-4F83-9819-A46060875886}"/>
              </a:ext>
            </a:extLst>
          </p:cNvPr>
          <p:cNvSpPr/>
          <p:nvPr/>
        </p:nvSpPr>
        <p:spPr>
          <a:xfrm>
            <a:off x="4191000" y="1524000"/>
            <a:ext cx="877432" cy="21681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:Person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48518C-70EF-4925-952B-B2AA2DC4704E}"/>
              </a:ext>
            </a:extLst>
          </p:cNvPr>
          <p:cNvSpPr/>
          <p:nvPr/>
        </p:nvSpPr>
        <p:spPr>
          <a:xfrm>
            <a:off x="6337589" y="1622979"/>
            <a:ext cx="993401" cy="17178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CollectionUtil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144" name="Rectangle 62">
            <a:extLst>
              <a:ext uri="{FF2B5EF4-FFF2-40B4-BE49-F238E27FC236}">
                <a16:creationId xmlns:a16="http://schemas.microsoft.com/office/drawing/2014/main" id="{BAD59E5A-D9FF-4060-BE7D-595D82442B2D}"/>
              </a:ext>
            </a:extLst>
          </p:cNvPr>
          <p:cNvSpPr/>
          <p:nvPr/>
        </p:nvSpPr>
        <p:spPr>
          <a:xfrm>
            <a:off x="533400" y="72004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45" name="Rectangle 62">
            <a:extLst>
              <a:ext uri="{FF2B5EF4-FFF2-40B4-BE49-F238E27FC236}">
                <a16:creationId xmlns:a16="http://schemas.microsoft.com/office/drawing/2014/main" id="{812FA5A9-6728-4B7A-9152-F21D5A1AF9AC}"/>
              </a:ext>
            </a:extLst>
          </p:cNvPr>
          <p:cNvSpPr/>
          <p:nvPr/>
        </p:nvSpPr>
        <p:spPr>
          <a:xfrm>
            <a:off x="381000" y="1600200"/>
            <a:ext cx="1312231" cy="246284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PersonCard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11905D0-152D-46B3-82EE-8325E6CB6F89}"/>
              </a:ext>
            </a:extLst>
          </p:cNvPr>
          <p:cNvCxnSpPr>
            <a:cxnSpLocks/>
          </p:cNvCxnSpPr>
          <p:nvPr/>
        </p:nvCxnSpPr>
        <p:spPr>
          <a:xfrm>
            <a:off x="1143000" y="914400"/>
            <a:ext cx="0" cy="540769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B025262-C027-45B9-9844-F21FA372FD21}"/>
              </a:ext>
            </a:extLst>
          </p:cNvPr>
          <p:cNvSpPr/>
          <p:nvPr/>
        </p:nvSpPr>
        <p:spPr>
          <a:xfrm>
            <a:off x="1056024" y="1994291"/>
            <a:ext cx="152400" cy="387310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1F85149-82C8-400A-9C8C-5BEBDD0F1CDA}"/>
              </a:ext>
            </a:extLst>
          </p:cNvPr>
          <p:cNvCxnSpPr/>
          <p:nvPr/>
        </p:nvCxnSpPr>
        <p:spPr>
          <a:xfrm>
            <a:off x="1295400" y="4114800"/>
            <a:ext cx="202090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6D109EB-1AF6-4548-A184-72F5C927914F}"/>
              </a:ext>
            </a:extLst>
          </p:cNvPr>
          <p:cNvCxnSpPr/>
          <p:nvPr/>
        </p:nvCxnSpPr>
        <p:spPr>
          <a:xfrm>
            <a:off x="5791200" y="3505200"/>
            <a:ext cx="103704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8F1DA69-F5C8-44B3-96E1-20DBFDED1711}"/>
              </a:ext>
            </a:extLst>
          </p:cNvPr>
          <p:cNvCxnSpPr/>
          <p:nvPr/>
        </p:nvCxnSpPr>
        <p:spPr>
          <a:xfrm>
            <a:off x="4767774" y="3733800"/>
            <a:ext cx="8570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4CA65C5-7ECC-4426-8976-D9EC26A01C67}"/>
              </a:ext>
            </a:extLst>
          </p:cNvPr>
          <p:cNvCxnSpPr/>
          <p:nvPr/>
        </p:nvCxnSpPr>
        <p:spPr>
          <a:xfrm>
            <a:off x="3581400" y="3962400"/>
            <a:ext cx="94276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567064F-71CE-463C-AE21-5546A4A4BE37}"/>
              </a:ext>
            </a:extLst>
          </p:cNvPr>
          <p:cNvCxnSpPr/>
          <p:nvPr/>
        </p:nvCxnSpPr>
        <p:spPr>
          <a:xfrm>
            <a:off x="3581756" y="2612670"/>
            <a:ext cx="99024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23CDA8B-110F-4602-859B-4B10BA1EB87A}"/>
              </a:ext>
            </a:extLst>
          </p:cNvPr>
          <p:cNvCxnSpPr/>
          <p:nvPr/>
        </p:nvCxnSpPr>
        <p:spPr>
          <a:xfrm>
            <a:off x="4779497" y="2895600"/>
            <a:ext cx="8183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C20C026-8031-4EE7-AEF0-19616F0AC644}"/>
              </a:ext>
            </a:extLst>
          </p:cNvPr>
          <p:cNvCxnSpPr/>
          <p:nvPr/>
        </p:nvCxnSpPr>
        <p:spPr>
          <a:xfrm>
            <a:off x="5791200" y="3124200"/>
            <a:ext cx="99024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259AA9C-C1F2-4B58-86B0-6B45DAFB087A}"/>
              </a:ext>
            </a:extLst>
          </p:cNvPr>
          <p:cNvCxnSpPr/>
          <p:nvPr/>
        </p:nvCxnSpPr>
        <p:spPr>
          <a:xfrm>
            <a:off x="6934200" y="1804518"/>
            <a:ext cx="0" cy="406288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1CFCC84-8D19-45E9-A32A-319EE87062FE}"/>
              </a:ext>
            </a:extLst>
          </p:cNvPr>
          <p:cNvCxnSpPr/>
          <p:nvPr/>
        </p:nvCxnSpPr>
        <p:spPr>
          <a:xfrm>
            <a:off x="5682504" y="1794764"/>
            <a:ext cx="0" cy="406288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043AAA9-6807-479B-BEEC-9678B40D3A86}"/>
              </a:ext>
            </a:extLst>
          </p:cNvPr>
          <p:cNvCxnSpPr/>
          <p:nvPr/>
        </p:nvCxnSpPr>
        <p:spPr>
          <a:xfrm>
            <a:off x="4646068" y="1752600"/>
            <a:ext cx="0" cy="406288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D6CAF61-4D53-4E21-824E-D80CBF3E4573}"/>
              </a:ext>
            </a:extLst>
          </p:cNvPr>
          <p:cNvCxnSpPr/>
          <p:nvPr/>
        </p:nvCxnSpPr>
        <p:spPr>
          <a:xfrm>
            <a:off x="3505200" y="1804518"/>
            <a:ext cx="0" cy="406288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4B7FDF8-44CF-4B35-B20B-EBD97A1EE6F6}"/>
              </a:ext>
            </a:extLst>
          </p:cNvPr>
          <p:cNvSpPr txBox="1"/>
          <p:nvPr/>
        </p:nvSpPr>
        <p:spPr>
          <a:xfrm>
            <a:off x="4976800" y="2696289"/>
            <a:ext cx="890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>
                <a:solidFill>
                  <a:srgbClr val="7030A0"/>
                </a:solidFill>
              </a:rPr>
              <a:t>toSet</a:t>
            </a:r>
            <a:r>
              <a:rPr lang="en-US" sz="8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6D8313-0A47-46D9-84CF-E31DBE8F2220}"/>
              </a:ext>
            </a:extLst>
          </p:cNvPr>
          <p:cNvSpPr txBox="1"/>
          <p:nvPr/>
        </p:nvSpPr>
        <p:spPr>
          <a:xfrm>
            <a:off x="5815000" y="2819400"/>
            <a:ext cx="890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>
                <a:solidFill>
                  <a:srgbClr val="7030A0"/>
                </a:solidFill>
              </a:rPr>
              <a:t>elementsAreUnique</a:t>
            </a:r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(Collection&lt;?&gt; items)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18AB2F-DB35-4AB2-AC42-B62C77F23C97}"/>
              </a:ext>
            </a:extLst>
          </p:cNvPr>
          <p:cNvSpPr txBox="1"/>
          <p:nvPr/>
        </p:nvSpPr>
        <p:spPr>
          <a:xfrm>
            <a:off x="3833800" y="2467689"/>
            <a:ext cx="8906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>
                <a:solidFill>
                  <a:srgbClr val="7030A0"/>
                </a:solidFill>
              </a:rPr>
              <a:t>getTags</a:t>
            </a:r>
            <a:r>
              <a:rPr lang="en-US" sz="8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8EC2D-FD29-4373-A2F8-0F6DC24F2248}"/>
              </a:ext>
            </a:extLst>
          </p:cNvPr>
          <p:cNvSpPr txBox="1"/>
          <p:nvPr/>
        </p:nvSpPr>
        <p:spPr>
          <a:xfrm>
            <a:off x="76200" y="4293513"/>
            <a:ext cx="95789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obtainTagColors</a:t>
            </a:r>
            <a:r>
              <a:rPr lang="en-US" sz="1400" dirty="0">
                <a:solidFill>
                  <a:srgbClr val="00B050"/>
                </a:solidFill>
              </a:rPr>
              <a:t>(color)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C025BA-F21A-4A1C-9929-1867E30E897C}"/>
              </a:ext>
            </a:extLst>
          </p:cNvPr>
          <p:cNvGrpSpPr/>
          <p:nvPr/>
        </p:nvGrpSpPr>
        <p:grpSpPr>
          <a:xfrm>
            <a:off x="838200" y="4572000"/>
            <a:ext cx="217349" cy="270072"/>
            <a:chOff x="1028134" y="5612032"/>
            <a:chExt cx="217349" cy="270072"/>
          </a:xfrm>
        </p:grpSpPr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40C57A4D-7B17-470F-9C38-7F58F6443571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BC63BF-1ED1-4943-9046-977AA61A2173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29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Lenald</cp:lastModifiedBy>
  <cp:revision>77</cp:revision>
  <dcterms:created xsi:type="dcterms:W3CDTF">2016-07-22T14:33:02Z</dcterms:created>
  <dcterms:modified xsi:type="dcterms:W3CDTF">2017-11-03T13:22:10Z</dcterms:modified>
</cp:coreProperties>
</file>