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6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8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8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3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5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4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01AA-C6FE-4419-94FC-A28F2E1F375B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10CC-B58B-4A6F-954B-2D88BA30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3A4597D6-3BCD-4BB5-B60F-F6BFFECA04EB}"/>
              </a:ext>
            </a:extLst>
          </p:cNvPr>
          <p:cNvSpPr/>
          <p:nvPr/>
        </p:nvSpPr>
        <p:spPr>
          <a:xfrm>
            <a:off x="70644" y="617178"/>
            <a:ext cx="11887200" cy="749834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Add Command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8CD3D690-DB97-4A96-8DB2-04FAC6855719}"/>
              </a:ext>
            </a:extLst>
          </p:cNvPr>
          <p:cNvSpPr/>
          <p:nvPr/>
        </p:nvSpPr>
        <p:spPr>
          <a:xfrm>
            <a:off x="1051591" y="902220"/>
            <a:ext cx="145563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26336B-E542-4424-ACBD-450FD4216BE7}"/>
              </a:ext>
            </a:extLst>
          </p:cNvPr>
          <p:cNvCxnSpPr>
            <a:cxnSpLocks/>
          </p:cNvCxnSpPr>
          <p:nvPr/>
        </p:nvCxnSpPr>
        <p:spPr>
          <a:xfrm>
            <a:off x="1779402" y="1265895"/>
            <a:ext cx="0" cy="59102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DBFEE20-AA30-40C7-B5B7-D366E4E0C8C6}"/>
              </a:ext>
            </a:extLst>
          </p:cNvPr>
          <p:cNvSpPr/>
          <p:nvPr/>
        </p:nvSpPr>
        <p:spPr>
          <a:xfrm>
            <a:off x="1691354" y="1549090"/>
            <a:ext cx="180548" cy="64012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9E339-145F-4620-B9A9-531CA608E733}"/>
              </a:ext>
            </a:extLst>
          </p:cNvPr>
          <p:cNvSpPr txBox="1"/>
          <p:nvPr/>
        </p:nvSpPr>
        <p:spPr>
          <a:xfrm>
            <a:off x="206545" y="13488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execute(“add”)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FA8C9-FFB3-4629-B8AC-E351CF6B2D8D}"/>
              </a:ext>
            </a:extLst>
          </p:cNvPr>
          <p:cNvCxnSpPr>
            <a:cxnSpLocks/>
          </p:cNvCxnSpPr>
          <p:nvPr/>
        </p:nvCxnSpPr>
        <p:spPr>
          <a:xfrm>
            <a:off x="311150" y="7949610"/>
            <a:ext cx="137907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87144F-DC70-4A5B-9A8A-B459F6A2E4B6}"/>
              </a:ext>
            </a:extLst>
          </p:cNvPr>
          <p:cNvSpPr txBox="1"/>
          <p:nvPr/>
        </p:nvSpPr>
        <p:spPr>
          <a:xfrm>
            <a:off x="405554" y="7732240"/>
            <a:ext cx="12695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commandResult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AD32E-C8FB-4806-AD7F-2D6FAFAD8FB5}"/>
              </a:ext>
            </a:extLst>
          </p:cNvPr>
          <p:cNvCxnSpPr>
            <a:cxnSpLocks/>
          </p:cNvCxnSpPr>
          <p:nvPr/>
        </p:nvCxnSpPr>
        <p:spPr>
          <a:xfrm flipV="1">
            <a:off x="523379" y="1549090"/>
            <a:ext cx="1178562" cy="1765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2">
            <a:extLst>
              <a:ext uri="{FF2B5EF4-FFF2-40B4-BE49-F238E27FC236}">
                <a16:creationId xmlns:a16="http://schemas.microsoft.com/office/drawing/2014/main" id="{16785970-06D6-41DA-B502-FC6B0331BF51}"/>
              </a:ext>
            </a:extLst>
          </p:cNvPr>
          <p:cNvSpPr/>
          <p:nvPr/>
        </p:nvSpPr>
        <p:spPr>
          <a:xfrm>
            <a:off x="3390354" y="17065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CC036C-DB27-4FAD-A297-D36696A0757E}"/>
              </a:ext>
            </a:extLst>
          </p:cNvPr>
          <p:cNvCxnSpPr>
            <a:cxnSpLocks/>
          </p:cNvCxnSpPr>
          <p:nvPr/>
        </p:nvCxnSpPr>
        <p:spPr>
          <a:xfrm>
            <a:off x="4093110" y="2228751"/>
            <a:ext cx="0" cy="48074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7B3221-3812-4FC5-86FC-6D15795FD7A0}"/>
              </a:ext>
            </a:extLst>
          </p:cNvPr>
          <p:cNvSpPr/>
          <p:nvPr/>
        </p:nvSpPr>
        <p:spPr>
          <a:xfrm>
            <a:off x="3991067" y="2228753"/>
            <a:ext cx="168854" cy="51055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12344-BE70-4EB1-98A5-1AFCAEA4DBA8}"/>
              </a:ext>
            </a:extLst>
          </p:cNvPr>
          <p:cNvSpPr txBox="1"/>
          <p:nvPr/>
        </p:nvSpPr>
        <p:spPr>
          <a:xfrm>
            <a:off x="1872249" y="1477842"/>
            <a:ext cx="11900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(“add”)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E70250-F780-4580-92BD-87735306523D}"/>
              </a:ext>
            </a:extLst>
          </p:cNvPr>
          <p:cNvCxnSpPr>
            <a:cxnSpLocks/>
          </p:cNvCxnSpPr>
          <p:nvPr/>
        </p:nvCxnSpPr>
        <p:spPr>
          <a:xfrm>
            <a:off x="1871902" y="1710206"/>
            <a:ext cx="15280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>
            <a:extLst>
              <a:ext uri="{FF2B5EF4-FFF2-40B4-BE49-F238E27FC236}">
                <a16:creationId xmlns:a16="http://schemas.microsoft.com/office/drawing/2014/main" id="{FFEC578E-DF7B-4FC1-A328-EBE37A365DF5}"/>
              </a:ext>
            </a:extLst>
          </p:cNvPr>
          <p:cNvSpPr/>
          <p:nvPr/>
        </p:nvSpPr>
        <p:spPr>
          <a:xfrm>
            <a:off x="4884664" y="1994910"/>
            <a:ext cx="146639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2B7435-A339-4F41-9383-513FD61B8E39}"/>
              </a:ext>
            </a:extLst>
          </p:cNvPr>
          <p:cNvSpPr/>
          <p:nvPr/>
        </p:nvSpPr>
        <p:spPr>
          <a:xfrm>
            <a:off x="5520845" y="2462592"/>
            <a:ext cx="174910" cy="48351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5" name="Rectangle 62">
            <a:extLst>
              <a:ext uri="{FF2B5EF4-FFF2-40B4-BE49-F238E27FC236}">
                <a16:creationId xmlns:a16="http://schemas.microsoft.com/office/drawing/2014/main" id="{46903D4A-C300-48F3-BB35-19644438A4F5}"/>
              </a:ext>
            </a:extLst>
          </p:cNvPr>
          <p:cNvSpPr/>
          <p:nvPr/>
        </p:nvSpPr>
        <p:spPr>
          <a:xfrm>
            <a:off x="5889808" y="933418"/>
            <a:ext cx="146639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:Argument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MultiMap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EC4663-AFC8-4315-93A4-7730B42F1867}"/>
              </a:ext>
            </a:extLst>
          </p:cNvPr>
          <p:cNvCxnSpPr>
            <a:cxnSpLocks/>
          </p:cNvCxnSpPr>
          <p:nvPr/>
        </p:nvCxnSpPr>
        <p:spPr>
          <a:xfrm>
            <a:off x="4241267" y="1994908"/>
            <a:ext cx="6355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D4E22CA-B846-4023-8C79-3174B7C02BFE}"/>
              </a:ext>
            </a:extLst>
          </p:cNvPr>
          <p:cNvSpPr/>
          <p:nvPr/>
        </p:nvSpPr>
        <p:spPr>
          <a:xfrm>
            <a:off x="5630167" y="2773101"/>
            <a:ext cx="187122" cy="17366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D0F7425-9338-4CA7-BEB4-FF90B7286CBD}"/>
              </a:ext>
            </a:extLst>
          </p:cNvPr>
          <p:cNvCxnSpPr>
            <a:cxnSpLocks/>
            <a:stCxn id="35" idx="0"/>
            <a:endCxn id="35" idx="3"/>
          </p:cNvCxnSpPr>
          <p:nvPr/>
        </p:nvCxnSpPr>
        <p:spPr>
          <a:xfrm rot="16200000" flipH="1">
            <a:off x="5727092" y="2769736"/>
            <a:ext cx="86831" cy="93561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9414D2-D859-4E8D-8E5E-FF331D0E5232}"/>
              </a:ext>
            </a:extLst>
          </p:cNvPr>
          <p:cNvSpPr txBox="1"/>
          <p:nvPr/>
        </p:nvSpPr>
        <p:spPr>
          <a:xfrm>
            <a:off x="5826656" y="2400816"/>
            <a:ext cx="850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arePrefix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Present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6CD0D8-82F3-4C6C-A423-67AD56CD0E2E}"/>
              </a:ext>
            </a:extLst>
          </p:cNvPr>
          <p:cNvCxnSpPr>
            <a:cxnSpLocks/>
          </p:cNvCxnSpPr>
          <p:nvPr/>
        </p:nvCxnSpPr>
        <p:spPr>
          <a:xfrm flipV="1">
            <a:off x="5670019" y="3448443"/>
            <a:ext cx="949810" cy="22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6B683A3-5D65-41AB-8928-BA07BD4A9894}"/>
              </a:ext>
            </a:extLst>
          </p:cNvPr>
          <p:cNvSpPr/>
          <p:nvPr/>
        </p:nvSpPr>
        <p:spPr>
          <a:xfrm>
            <a:off x="6619826" y="3448443"/>
            <a:ext cx="149176" cy="235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2AB2AE-A11D-40FD-9F0E-19852FB7698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6694414" y="1463019"/>
            <a:ext cx="6404" cy="19854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015B9D-F806-4E70-B841-A158286AE6E2}"/>
              </a:ext>
            </a:extLst>
          </p:cNvPr>
          <p:cNvCxnSpPr>
            <a:cxnSpLocks/>
          </p:cNvCxnSpPr>
          <p:nvPr/>
        </p:nvCxnSpPr>
        <p:spPr>
          <a:xfrm flipV="1">
            <a:off x="5707962" y="3683826"/>
            <a:ext cx="911864" cy="221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60B7EDE-824C-4CD2-9F60-DE2C9AF682F8}"/>
              </a:ext>
            </a:extLst>
          </p:cNvPr>
          <p:cNvCxnSpPr>
            <a:cxnSpLocks/>
          </p:cNvCxnSpPr>
          <p:nvPr/>
        </p:nvCxnSpPr>
        <p:spPr>
          <a:xfrm>
            <a:off x="7486830" y="2056822"/>
            <a:ext cx="0" cy="47961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0137C8E9-D6B4-4114-BFF7-C3321F377A1A}"/>
              </a:ext>
            </a:extLst>
          </p:cNvPr>
          <p:cNvSpPr/>
          <p:nvPr/>
        </p:nvSpPr>
        <p:spPr>
          <a:xfrm>
            <a:off x="6998142" y="1770318"/>
            <a:ext cx="109897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57E2C8-2430-4448-979E-147721EA7E80}"/>
              </a:ext>
            </a:extLst>
          </p:cNvPr>
          <p:cNvCxnSpPr>
            <a:cxnSpLocks/>
          </p:cNvCxnSpPr>
          <p:nvPr/>
        </p:nvCxnSpPr>
        <p:spPr>
          <a:xfrm>
            <a:off x="5707962" y="3880817"/>
            <a:ext cx="1704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B110BB7-08F9-400A-8F96-4674D5274C03}"/>
              </a:ext>
            </a:extLst>
          </p:cNvPr>
          <p:cNvSpPr/>
          <p:nvPr/>
        </p:nvSpPr>
        <p:spPr>
          <a:xfrm>
            <a:off x="7412245" y="3880817"/>
            <a:ext cx="187118" cy="200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8F47AE-6B6C-4281-AEED-607EE867406D}"/>
              </a:ext>
            </a:extLst>
          </p:cNvPr>
          <p:cNvSpPr txBox="1"/>
          <p:nvPr/>
        </p:nvSpPr>
        <p:spPr>
          <a:xfrm>
            <a:off x="5751556" y="3231166"/>
            <a:ext cx="79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tokenize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BEFE76-E88D-44B7-8ED8-31E7561D3FD7}"/>
              </a:ext>
            </a:extLst>
          </p:cNvPr>
          <p:cNvSpPr txBox="1"/>
          <p:nvPr/>
        </p:nvSpPr>
        <p:spPr>
          <a:xfrm>
            <a:off x="5655323" y="3638188"/>
            <a:ext cx="1019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parseName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6D0381-7E75-4B42-B5BE-C994A6B92033}"/>
              </a:ext>
            </a:extLst>
          </p:cNvPr>
          <p:cNvCxnSpPr>
            <a:cxnSpLocks/>
          </p:cNvCxnSpPr>
          <p:nvPr/>
        </p:nvCxnSpPr>
        <p:spPr>
          <a:xfrm>
            <a:off x="5707962" y="4081741"/>
            <a:ext cx="17042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0F50F1-967F-4B89-BA96-1ADBE3662079}"/>
              </a:ext>
            </a:extLst>
          </p:cNvPr>
          <p:cNvSpPr txBox="1"/>
          <p:nvPr/>
        </p:nvSpPr>
        <p:spPr>
          <a:xfrm>
            <a:off x="7172884" y="38566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85A8F91-8FF2-4712-9F85-B216F7A449A2}"/>
              </a:ext>
            </a:extLst>
          </p:cNvPr>
          <p:cNvCxnSpPr>
            <a:cxnSpLocks/>
          </p:cNvCxnSpPr>
          <p:nvPr/>
        </p:nvCxnSpPr>
        <p:spPr>
          <a:xfrm>
            <a:off x="5696274" y="4273600"/>
            <a:ext cx="1704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86C1ECB-E351-45CD-B0A0-08B38F0D970E}"/>
              </a:ext>
            </a:extLst>
          </p:cNvPr>
          <p:cNvSpPr/>
          <p:nvPr/>
        </p:nvSpPr>
        <p:spPr>
          <a:xfrm>
            <a:off x="7400557" y="4273600"/>
            <a:ext cx="187118" cy="200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077F5B-4881-4790-8656-0E5EB63F676B}"/>
              </a:ext>
            </a:extLst>
          </p:cNvPr>
          <p:cNvSpPr txBox="1"/>
          <p:nvPr/>
        </p:nvSpPr>
        <p:spPr>
          <a:xfrm>
            <a:off x="5643635" y="4030973"/>
            <a:ext cx="1052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parsePhone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EAADCEA-B9E3-4B13-AF6B-9DDC63671028}"/>
              </a:ext>
            </a:extLst>
          </p:cNvPr>
          <p:cNvCxnSpPr>
            <a:cxnSpLocks/>
          </p:cNvCxnSpPr>
          <p:nvPr/>
        </p:nvCxnSpPr>
        <p:spPr>
          <a:xfrm>
            <a:off x="5696274" y="4474522"/>
            <a:ext cx="17042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D1170E3-961F-46A9-B504-1CBF4613963E}"/>
              </a:ext>
            </a:extLst>
          </p:cNvPr>
          <p:cNvSpPr txBox="1"/>
          <p:nvPr/>
        </p:nvSpPr>
        <p:spPr>
          <a:xfrm>
            <a:off x="7175484" y="42494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61E676-EAD2-4852-8E35-48B457B0067C}"/>
              </a:ext>
            </a:extLst>
          </p:cNvPr>
          <p:cNvCxnSpPr>
            <a:cxnSpLocks/>
          </p:cNvCxnSpPr>
          <p:nvPr/>
        </p:nvCxnSpPr>
        <p:spPr>
          <a:xfrm>
            <a:off x="5707962" y="4666400"/>
            <a:ext cx="1704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431A3D0-EFD9-4544-8F78-F06056D0C8AB}"/>
              </a:ext>
            </a:extLst>
          </p:cNvPr>
          <p:cNvSpPr/>
          <p:nvPr/>
        </p:nvSpPr>
        <p:spPr>
          <a:xfrm>
            <a:off x="7412245" y="4666400"/>
            <a:ext cx="187118" cy="200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8966AA-F3AB-4DF4-A36B-A231F01DBA38}"/>
              </a:ext>
            </a:extLst>
          </p:cNvPr>
          <p:cNvSpPr txBox="1"/>
          <p:nvPr/>
        </p:nvSpPr>
        <p:spPr>
          <a:xfrm>
            <a:off x="5655318" y="4423771"/>
            <a:ext cx="986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parseEmail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4405A3B-DB66-432F-96A3-C61A2EBC8B62}"/>
              </a:ext>
            </a:extLst>
          </p:cNvPr>
          <p:cNvCxnSpPr>
            <a:cxnSpLocks/>
          </p:cNvCxnSpPr>
          <p:nvPr/>
        </p:nvCxnSpPr>
        <p:spPr>
          <a:xfrm>
            <a:off x="5707962" y="4867322"/>
            <a:ext cx="17042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7B22AD3-BCC6-422E-8273-2269F26E6DD6}"/>
              </a:ext>
            </a:extLst>
          </p:cNvPr>
          <p:cNvSpPr txBox="1"/>
          <p:nvPr/>
        </p:nvSpPr>
        <p:spPr>
          <a:xfrm>
            <a:off x="7177648" y="464221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691ED9-26CE-4644-9266-ECB25C942FFF}"/>
              </a:ext>
            </a:extLst>
          </p:cNvPr>
          <p:cNvCxnSpPr>
            <a:cxnSpLocks/>
          </p:cNvCxnSpPr>
          <p:nvPr/>
        </p:nvCxnSpPr>
        <p:spPr>
          <a:xfrm>
            <a:off x="5707962" y="5053607"/>
            <a:ext cx="1704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B59A050-99E3-4505-AA6E-552EE25BE503}"/>
              </a:ext>
            </a:extLst>
          </p:cNvPr>
          <p:cNvSpPr/>
          <p:nvPr/>
        </p:nvSpPr>
        <p:spPr>
          <a:xfrm>
            <a:off x="7412245" y="5053607"/>
            <a:ext cx="187118" cy="200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55D5AE-28CD-4FDC-8A1D-BC00727B3F61}"/>
              </a:ext>
            </a:extLst>
          </p:cNvPr>
          <p:cNvSpPr txBox="1"/>
          <p:nvPr/>
        </p:nvSpPr>
        <p:spPr>
          <a:xfrm>
            <a:off x="5655320" y="4810979"/>
            <a:ext cx="120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BA0BA45-83BD-4FBC-8644-B3318D1D52E9}"/>
              </a:ext>
            </a:extLst>
          </p:cNvPr>
          <p:cNvCxnSpPr>
            <a:cxnSpLocks/>
          </p:cNvCxnSpPr>
          <p:nvPr/>
        </p:nvCxnSpPr>
        <p:spPr>
          <a:xfrm>
            <a:off x="5707962" y="5254531"/>
            <a:ext cx="17042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13FBBD4-BC2E-4DD8-9B49-545955BB59F9}"/>
              </a:ext>
            </a:extLst>
          </p:cNvPr>
          <p:cNvSpPr txBox="1"/>
          <p:nvPr/>
        </p:nvSpPr>
        <p:spPr>
          <a:xfrm>
            <a:off x="7172884" y="50294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A5F28BE-7903-43F1-8254-4A71583DFB64}"/>
              </a:ext>
            </a:extLst>
          </p:cNvPr>
          <p:cNvCxnSpPr>
            <a:cxnSpLocks/>
          </p:cNvCxnSpPr>
          <p:nvPr/>
        </p:nvCxnSpPr>
        <p:spPr>
          <a:xfrm>
            <a:off x="5707962" y="5427512"/>
            <a:ext cx="1704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6336C1-4E91-42B5-964B-53584FC01917}"/>
              </a:ext>
            </a:extLst>
          </p:cNvPr>
          <p:cNvSpPr/>
          <p:nvPr/>
        </p:nvSpPr>
        <p:spPr>
          <a:xfrm>
            <a:off x="7412245" y="5427512"/>
            <a:ext cx="187118" cy="200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9448BD-A524-4E54-8908-DE3577034293}"/>
              </a:ext>
            </a:extLst>
          </p:cNvPr>
          <p:cNvSpPr txBox="1"/>
          <p:nvPr/>
        </p:nvSpPr>
        <p:spPr>
          <a:xfrm>
            <a:off x="5655323" y="518488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parsePhoto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7566053-EF95-4840-A584-1B6DCF5777B2}"/>
              </a:ext>
            </a:extLst>
          </p:cNvPr>
          <p:cNvCxnSpPr>
            <a:cxnSpLocks/>
          </p:cNvCxnSpPr>
          <p:nvPr/>
        </p:nvCxnSpPr>
        <p:spPr>
          <a:xfrm>
            <a:off x="5707962" y="5628434"/>
            <a:ext cx="17042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EB2E3D6-8166-4CD6-8AAF-AD0DD77370D2}"/>
              </a:ext>
            </a:extLst>
          </p:cNvPr>
          <p:cNvSpPr txBox="1"/>
          <p:nvPr/>
        </p:nvSpPr>
        <p:spPr>
          <a:xfrm>
            <a:off x="7172884" y="54033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71EB08-5165-4286-89D7-36BD4E94F310}"/>
              </a:ext>
            </a:extLst>
          </p:cNvPr>
          <p:cNvCxnSpPr>
            <a:cxnSpLocks/>
          </p:cNvCxnSpPr>
          <p:nvPr/>
        </p:nvCxnSpPr>
        <p:spPr>
          <a:xfrm>
            <a:off x="5707962" y="5820463"/>
            <a:ext cx="1704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EEEC0A0-9EB5-44D9-A576-FED964EB11D5}"/>
              </a:ext>
            </a:extLst>
          </p:cNvPr>
          <p:cNvSpPr/>
          <p:nvPr/>
        </p:nvSpPr>
        <p:spPr>
          <a:xfrm>
            <a:off x="7412245" y="5820463"/>
            <a:ext cx="187118" cy="200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A87EC8-1AE1-4AF9-9B1D-E828DF099BBF}"/>
              </a:ext>
            </a:extLst>
          </p:cNvPr>
          <p:cNvSpPr txBox="1"/>
          <p:nvPr/>
        </p:nvSpPr>
        <p:spPr>
          <a:xfrm>
            <a:off x="5655323" y="5577836"/>
            <a:ext cx="1271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parseBirthdate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6E8711F-F38E-4EC3-993C-DD1ADD906B0D}"/>
              </a:ext>
            </a:extLst>
          </p:cNvPr>
          <p:cNvCxnSpPr>
            <a:cxnSpLocks/>
          </p:cNvCxnSpPr>
          <p:nvPr/>
        </p:nvCxnSpPr>
        <p:spPr>
          <a:xfrm>
            <a:off x="5707962" y="6021385"/>
            <a:ext cx="17042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B29F30A-71A2-4178-BF36-C0352F1BE3F4}"/>
              </a:ext>
            </a:extLst>
          </p:cNvPr>
          <p:cNvSpPr txBox="1"/>
          <p:nvPr/>
        </p:nvSpPr>
        <p:spPr>
          <a:xfrm>
            <a:off x="7177648" y="57915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F9BC8E0-4B96-4A3A-B0A5-644812272E87}"/>
              </a:ext>
            </a:extLst>
          </p:cNvPr>
          <p:cNvCxnSpPr>
            <a:cxnSpLocks/>
          </p:cNvCxnSpPr>
          <p:nvPr/>
        </p:nvCxnSpPr>
        <p:spPr>
          <a:xfrm>
            <a:off x="5707962" y="6192486"/>
            <a:ext cx="1704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49D03E-F4DF-4FD2-A958-30603D20CEDB}"/>
              </a:ext>
            </a:extLst>
          </p:cNvPr>
          <p:cNvSpPr/>
          <p:nvPr/>
        </p:nvSpPr>
        <p:spPr>
          <a:xfrm>
            <a:off x="7412245" y="6192486"/>
            <a:ext cx="187118" cy="200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C9C0E9-124D-427E-A0B0-ADD4B6AD1159}"/>
              </a:ext>
            </a:extLst>
          </p:cNvPr>
          <p:cNvSpPr txBox="1"/>
          <p:nvPr/>
        </p:nvSpPr>
        <p:spPr>
          <a:xfrm>
            <a:off x="5655318" y="5949855"/>
            <a:ext cx="1063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parseUserId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34A33DC-4D1F-4636-8625-E74004AF8CFC}"/>
              </a:ext>
            </a:extLst>
          </p:cNvPr>
          <p:cNvCxnSpPr>
            <a:cxnSpLocks/>
          </p:cNvCxnSpPr>
          <p:nvPr/>
        </p:nvCxnSpPr>
        <p:spPr>
          <a:xfrm>
            <a:off x="5707962" y="6393406"/>
            <a:ext cx="17042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45F411E-ECA9-4D62-B2E3-F8EABDD218B0}"/>
              </a:ext>
            </a:extLst>
          </p:cNvPr>
          <p:cNvSpPr txBox="1"/>
          <p:nvPr/>
        </p:nvSpPr>
        <p:spPr>
          <a:xfrm>
            <a:off x="7177648" y="61635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5FD056A-642A-4997-B6F9-A56FE2B27927}"/>
              </a:ext>
            </a:extLst>
          </p:cNvPr>
          <p:cNvCxnSpPr>
            <a:cxnSpLocks/>
          </p:cNvCxnSpPr>
          <p:nvPr/>
        </p:nvCxnSpPr>
        <p:spPr>
          <a:xfrm>
            <a:off x="5696274" y="6552825"/>
            <a:ext cx="17042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13697FE-42CA-44D1-9B50-9D743F9863FF}"/>
              </a:ext>
            </a:extLst>
          </p:cNvPr>
          <p:cNvSpPr/>
          <p:nvPr/>
        </p:nvSpPr>
        <p:spPr>
          <a:xfrm>
            <a:off x="7400557" y="6552825"/>
            <a:ext cx="187118" cy="200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F37B213-6490-4E4C-BBCF-57D10A7E0969}"/>
              </a:ext>
            </a:extLst>
          </p:cNvPr>
          <p:cNvSpPr txBox="1"/>
          <p:nvPr/>
        </p:nvSpPr>
        <p:spPr>
          <a:xfrm>
            <a:off x="5643628" y="6310196"/>
            <a:ext cx="901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parseTags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7F1945-020B-4F80-990F-12309AC66A2F}"/>
              </a:ext>
            </a:extLst>
          </p:cNvPr>
          <p:cNvCxnSpPr>
            <a:cxnSpLocks/>
          </p:cNvCxnSpPr>
          <p:nvPr/>
        </p:nvCxnSpPr>
        <p:spPr>
          <a:xfrm>
            <a:off x="5696274" y="6753745"/>
            <a:ext cx="170428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C915EE7-F109-4008-844C-49C51F2C9803}"/>
              </a:ext>
            </a:extLst>
          </p:cNvPr>
          <p:cNvSpPr txBox="1"/>
          <p:nvPr/>
        </p:nvSpPr>
        <p:spPr>
          <a:xfrm>
            <a:off x="7170722" y="652863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122" name="Rectangle 62">
            <a:extLst>
              <a:ext uri="{FF2B5EF4-FFF2-40B4-BE49-F238E27FC236}">
                <a16:creationId xmlns:a16="http://schemas.microsoft.com/office/drawing/2014/main" id="{B5E1FE6E-7283-419A-8551-034738D754C2}"/>
              </a:ext>
            </a:extLst>
          </p:cNvPr>
          <p:cNvSpPr/>
          <p:nvPr/>
        </p:nvSpPr>
        <p:spPr>
          <a:xfrm>
            <a:off x="8131786" y="2348832"/>
            <a:ext cx="146639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63D2BF2-C9A3-49C8-8AFC-D33B2C96F0CC}"/>
              </a:ext>
            </a:extLst>
          </p:cNvPr>
          <p:cNvCxnSpPr>
            <a:cxnSpLocks/>
          </p:cNvCxnSpPr>
          <p:nvPr/>
        </p:nvCxnSpPr>
        <p:spPr>
          <a:xfrm>
            <a:off x="8868168" y="2837549"/>
            <a:ext cx="0" cy="442663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98037F8-8662-4D76-AE04-C3960068B082}"/>
              </a:ext>
            </a:extLst>
          </p:cNvPr>
          <p:cNvCxnSpPr>
            <a:cxnSpLocks/>
          </p:cNvCxnSpPr>
          <p:nvPr/>
        </p:nvCxnSpPr>
        <p:spPr>
          <a:xfrm>
            <a:off x="5721735" y="6930338"/>
            <a:ext cx="30596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BAF4FA6-CE3C-48B6-8D7A-5B8C1C42B30B}"/>
              </a:ext>
            </a:extLst>
          </p:cNvPr>
          <p:cNvSpPr txBox="1"/>
          <p:nvPr/>
        </p:nvSpPr>
        <p:spPr>
          <a:xfrm>
            <a:off x="5643635" y="6685601"/>
            <a:ext cx="1824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addCommand</a:t>
            </a:r>
            <a:r>
              <a:rPr lang="en-US" sz="1400" dirty="0">
                <a:solidFill>
                  <a:schemeClr val="accent1"/>
                </a:solidFill>
              </a:rPr>
              <a:t>(person)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B74783A-EEDF-4EAB-98FE-620328CC7484}"/>
              </a:ext>
            </a:extLst>
          </p:cNvPr>
          <p:cNvCxnSpPr>
            <a:cxnSpLocks/>
          </p:cNvCxnSpPr>
          <p:nvPr/>
        </p:nvCxnSpPr>
        <p:spPr>
          <a:xfrm flipV="1">
            <a:off x="5670016" y="7212884"/>
            <a:ext cx="3097772" cy="955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66482B8-0A21-46DF-A2CF-5A94EA87DC37}"/>
              </a:ext>
            </a:extLst>
          </p:cNvPr>
          <p:cNvSpPr txBox="1"/>
          <p:nvPr/>
        </p:nvSpPr>
        <p:spPr>
          <a:xfrm>
            <a:off x="7437704" y="6980872"/>
            <a:ext cx="143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commandResult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FEDC082-F733-4F9D-ABE4-66A5C375C87D}"/>
              </a:ext>
            </a:extLst>
          </p:cNvPr>
          <p:cNvCxnSpPr>
            <a:cxnSpLocks/>
          </p:cNvCxnSpPr>
          <p:nvPr/>
        </p:nvCxnSpPr>
        <p:spPr>
          <a:xfrm>
            <a:off x="4159923" y="7264175"/>
            <a:ext cx="1354878" cy="1770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F8C7A37-34E6-4216-9429-BBAB570FEDAD}"/>
              </a:ext>
            </a:extLst>
          </p:cNvPr>
          <p:cNvSpPr/>
          <p:nvPr/>
        </p:nvSpPr>
        <p:spPr>
          <a:xfrm>
            <a:off x="8767791" y="6935982"/>
            <a:ext cx="187118" cy="2609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2CEA4D8-A0BF-4D48-91C2-C763259C02FB}"/>
              </a:ext>
            </a:extLst>
          </p:cNvPr>
          <p:cNvSpPr txBox="1"/>
          <p:nvPr/>
        </p:nvSpPr>
        <p:spPr>
          <a:xfrm>
            <a:off x="4228777" y="7040582"/>
            <a:ext cx="141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commandResult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2B6F7BE-474F-4259-BC6D-E64180A29283}"/>
              </a:ext>
            </a:extLst>
          </p:cNvPr>
          <p:cNvSpPr txBox="1"/>
          <p:nvPr/>
        </p:nvSpPr>
        <p:spPr>
          <a:xfrm>
            <a:off x="2662171" y="7091608"/>
            <a:ext cx="143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commandResult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855E0E6-B122-4AC6-B0EB-ABEA6FE42335}"/>
              </a:ext>
            </a:extLst>
          </p:cNvPr>
          <p:cNvCxnSpPr>
            <a:cxnSpLocks/>
          </p:cNvCxnSpPr>
          <p:nvPr/>
        </p:nvCxnSpPr>
        <p:spPr>
          <a:xfrm>
            <a:off x="1860643" y="7327990"/>
            <a:ext cx="216291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A371E10-7D74-4BF6-948C-E0439A9D490C}"/>
              </a:ext>
            </a:extLst>
          </p:cNvPr>
          <p:cNvCxnSpPr>
            <a:cxnSpLocks/>
          </p:cNvCxnSpPr>
          <p:nvPr/>
        </p:nvCxnSpPr>
        <p:spPr>
          <a:xfrm>
            <a:off x="1854228" y="7548807"/>
            <a:ext cx="8249280" cy="122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519C230-B167-4BD8-B62E-F6A522257CF4}"/>
              </a:ext>
            </a:extLst>
          </p:cNvPr>
          <p:cNvSpPr txBox="1"/>
          <p:nvPr/>
        </p:nvSpPr>
        <p:spPr>
          <a:xfrm>
            <a:off x="8750988" y="7210673"/>
            <a:ext cx="234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8CFF6-ECD5-4024-851D-04BDDF3BAB4A}"/>
              </a:ext>
            </a:extLst>
          </p:cNvPr>
          <p:cNvSpPr txBox="1"/>
          <p:nvPr/>
        </p:nvSpPr>
        <p:spPr>
          <a:xfrm>
            <a:off x="7378071" y="6745798"/>
            <a:ext cx="255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x</a:t>
            </a:r>
          </a:p>
        </p:txBody>
      </p:sp>
      <p:sp>
        <p:nvSpPr>
          <p:cNvPr id="150" name="Rectangle 62">
            <a:extLst>
              <a:ext uri="{FF2B5EF4-FFF2-40B4-BE49-F238E27FC236}">
                <a16:creationId xmlns:a16="http://schemas.microsoft.com/office/drawing/2014/main" id="{DC0239C5-5C56-49F5-AB21-CB53295E3CFB}"/>
              </a:ext>
            </a:extLst>
          </p:cNvPr>
          <p:cNvSpPr/>
          <p:nvPr/>
        </p:nvSpPr>
        <p:spPr>
          <a:xfrm>
            <a:off x="9598176" y="4132510"/>
            <a:ext cx="119777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UndoRedoStack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B1F7EB2-DDC1-4DED-BFD3-2EF33D724DFC}"/>
              </a:ext>
            </a:extLst>
          </p:cNvPr>
          <p:cNvSpPr txBox="1"/>
          <p:nvPr/>
        </p:nvSpPr>
        <p:spPr>
          <a:xfrm>
            <a:off x="1899876" y="7345595"/>
            <a:ext cx="11900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push(command)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00B12D4-F0AD-48E7-8F53-B322287A374A}"/>
              </a:ext>
            </a:extLst>
          </p:cNvPr>
          <p:cNvCxnSpPr>
            <a:cxnSpLocks/>
          </p:cNvCxnSpPr>
          <p:nvPr/>
        </p:nvCxnSpPr>
        <p:spPr>
          <a:xfrm>
            <a:off x="10197062" y="4619158"/>
            <a:ext cx="0" cy="31759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98F563-0062-41D3-B084-2B16A2EACEB9}"/>
              </a:ext>
            </a:extLst>
          </p:cNvPr>
          <p:cNvSpPr/>
          <p:nvPr/>
        </p:nvSpPr>
        <p:spPr>
          <a:xfrm>
            <a:off x="10093981" y="7546150"/>
            <a:ext cx="181238" cy="1909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CA4C7EB-F21F-4AC2-8ECA-5C314745A8D8}"/>
              </a:ext>
            </a:extLst>
          </p:cNvPr>
          <p:cNvCxnSpPr>
            <a:cxnSpLocks/>
          </p:cNvCxnSpPr>
          <p:nvPr/>
        </p:nvCxnSpPr>
        <p:spPr>
          <a:xfrm flipV="1">
            <a:off x="1876989" y="7736016"/>
            <a:ext cx="8216994" cy="2534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6D83D75-9760-4BA3-9CBC-93E7C7C5E8B3}"/>
              </a:ext>
            </a:extLst>
          </p:cNvPr>
          <p:cNvSpPr txBox="1"/>
          <p:nvPr/>
        </p:nvSpPr>
        <p:spPr>
          <a:xfrm>
            <a:off x="10080651" y="7686572"/>
            <a:ext cx="234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2587769-2EDF-42CB-AFD0-84C16C7C96D1}"/>
              </a:ext>
            </a:extLst>
          </p:cNvPr>
          <p:cNvSpPr/>
          <p:nvPr/>
        </p:nvSpPr>
        <p:spPr>
          <a:xfrm>
            <a:off x="5635943" y="3119007"/>
            <a:ext cx="187122" cy="17366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C294869F-D06E-4F46-BD38-645D1AE97406}"/>
              </a:ext>
            </a:extLst>
          </p:cNvPr>
          <p:cNvCxnSpPr>
            <a:cxnSpLocks/>
            <a:stCxn id="120" idx="0"/>
            <a:endCxn id="120" idx="3"/>
          </p:cNvCxnSpPr>
          <p:nvPr/>
        </p:nvCxnSpPr>
        <p:spPr>
          <a:xfrm rot="16200000" flipH="1">
            <a:off x="5732868" y="3115642"/>
            <a:ext cx="86831" cy="93561"/>
          </a:xfrm>
          <a:prstGeom prst="curvedConnector4">
            <a:avLst>
              <a:gd name="adj1" fmla="val -128893"/>
              <a:gd name="adj2" fmla="val 1788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1D6F9D3-041A-4C0D-B08A-D6ED8CC5DB97}"/>
              </a:ext>
            </a:extLst>
          </p:cNvPr>
          <p:cNvSpPr txBox="1"/>
          <p:nvPr/>
        </p:nvSpPr>
        <p:spPr>
          <a:xfrm>
            <a:off x="5773567" y="2818568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checkInput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2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61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</dc:creator>
  <cp:lastModifiedBy>Teo</cp:lastModifiedBy>
  <cp:revision>6</cp:revision>
  <dcterms:created xsi:type="dcterms:W3CDTF">2017-11-12T10:51:35Z</dcterms:created>
  <dcterms:modified xsi:type="dcterms:W3CDTF">2017-11-12T11:41:05Z</dcterms:modified>
</cp:coreProperties>
</file>