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65" r:id="rId2"/>
    <p:sldId id="256" r:id="rId3"/>
    <p:sldId id="267" r:id="rId4"/>
    <p:sldId id="257" r:id="rId5"/>
    <p:sldId id="258" r:id="rId6"/>
    <p:sldId id="259" r:id="rId7"/>
    <p:sldId id="268" r:id="rId8"/>
    <p:sldId id="260" r:id="rId9"/>
    <p:sldId id="262" r:id="rId10"/>
    <p:sldId id="269" r:id="rId11"/>
    <p:sldId id="263" r:id="rId12"/>
    <p:sldId id="264" r:id="rId13"/>
    <p:sldId id="272" r:id="rId14"/>
    <p:sldId id="270" r:id="rId15"/>
    <p:sldId id="271" r:id="rId16"/>
    <p:sldId id="274" r:id="rId17"/>
    <p:sldId id="276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97AD"/>
    <a:srgbClr val="02FF86"/>
    <a:srgbClr val="C359B2"/>
    <a:srgbClr val="FF8BFB"/>
    <a:srgbClr val="00FF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 snapToObjects="1">
      <p:cViewPr>
        <p:scale>
          <a:sx n="90" d="100"/>
          <a:sy n="90" d="100"/>
        </p:scale>
        <p:origin x="143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C9818-C327-CC40-B820-9F7F48724DDD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3AF3BD-256C-624C-B43F-C2401437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99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AF3BD-256C-624C-B43F-C2401437FF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8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DD9D-6B8F-4E4F-96DC-5796E87CD0A8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06FFD-1F48-3E43-9453-9A00297BE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95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DD9D-6B8F-4E4F-96DC-5796E87CD0A8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06FFD-1F48-3E43-9453-9A00297BE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DD9D-6B8F-4E4F-96DC-5796E87CD0A8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06FFD-1F48-3E43-9453-9A00297BE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15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DD9D-6B8F-4E4F-96DC-5796E87CD0A8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06FFD-1F48-3E43-9453-9A00297BE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8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DD9D-6B8F-4E4F-96DC-5796E87CD0A8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06FFD-1F48-3E43-9453-9A00297BE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8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DD9D-6B8F-4E4F-96DC-5796E87CD0A8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06FFD-1F48-3E43-9453-9A00297BE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DD9D-6B8F-4E4F-96DC-5796E87CD0A8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06FFD-1F48-3E43-9453-9A00297BE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8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DD9D-6B8F-4E4F-96DC-5796E87CD0A8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06FFD-1F48-3E43-9453-9A00297BE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08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DD9D-6B8F-4E4F-96DC-5796E87CD0A8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06FFD-1F48-3E43-9453-9A00297BE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2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DD9D-6B8F-4E4F-96DC-5796E87CD0A8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06FFD-1F48-3E43-9453-9A00297BE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DD9D-6B8F-4E4F-96DC-5796E87CD0A8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06FFD-1F48-3E43-9453-9A00297BE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49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4DD9D-6B8F-4E4F-96DC-5796E87CD0A8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06FFD-1F48-3E43-9453-9A00297BE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3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Augustine at A Glance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87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Email Feature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23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77" y="635330"/>
            <a:ext cx="4509081" cy="55873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930" y="635330"/>
            <a:ext cx="4721011" cy="55873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35221" y="700644"/>
            <a:ext cx="4436811" cy="369332"/>
          </a:xfrm>
          <a:prstGeom prst="rect">
            <a:avLst/>
          </a:prstGeom>
          <a:noFill/>
          <a:ln w="38100">
            <a:solidFill>
              <a:srgbClr val="02FF8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2FF86"/>
                </a:solidFill>
              </a:rPr>
              <a:t>Contacts currently displayed in Augustine</a:t>
            </a:r>
            <a:endParaRPr lang="en-US" dirty="0">
              <a:solidFill>
                <a:srgbClr val="02FF8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15045" y="3218213"/>
            <a:ext cx="1686296" cy="21078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15045" y="4465122"/>
            <a:ext cx="1781298" cy="19802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15045" y="5565362"/>
            <a:ext cx="1436914" cy="17427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8" idx="3"/>
          </p:cNvCxnSpPr>
          <p:nvPr/>
        </p:nvCxnSpPr>
        <p:spPr>
          <a:xfrm>
            <a:off x="3301341" y="3323607"/>
            <a:ext cx="2921329" cy="38149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396343" y="3871356"/>
            <a:ext cx="2826327" cy="68876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3"/>
          </p:cNvCxnSpPr>
          <p:nvPr/>
        </p:nvCxnSpPr>
        <p:spPr>
          <a:xfrm flipV="1">
            <a:off x="3051959" y="4001984"/>
            <a:ext cx="3170711" cy="165051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165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079" y="724395"/>
            <a:ext cx="4504276" cy="517764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67595" y="1246909"/>
            <a:ext cx="1282535" cy="225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"/>
          <a:stretch/>
        </p:blipFill>
        <p:spPr>
          <a:xfrm>
            <a:off x="6068291" y="1784454"/>
            <a:ext cx="5320145" cy="122623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243703" y="2315688"/>
            <a:ext cx="1256558" cy="2362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63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Email Activity Diagram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85140" y="468630"/>
            <a:ext cx="264160" cy="264160"/>
            <a:chOff x="5057140" y="5082540"/>
            <a:chExt cx="264160" cy="264160"/>
          </a:xfrm>
        </p:grpSpPr>
        <p:sp>
          <p:nvSpPr>
            <p:cNvPr id="9" name="Oval 8"/>
            <p:cNvSpPr/>
            <p:nvPr/>
          </p:nvSpPr>
          <p:spPr>
            <a:xfrm>
              <a:off x="5057140" y="5082540"/>
              <a:ext cx="264160" cy="264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105400" y="5130800"/>
              <a:ext cx="165100" cy="1651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>
          <a:xfrm>
            <a:off x="955040" y="480060"/>
            <a:ext cx="264160" cy="264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79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>
          <a:xfrm>
            <a:off x="813598" y="319686"/>
            <a:ext cx="264160" cy="264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167907" y="159666"/>
            <a:ext cx="1943100" cy="584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User inputs email command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660401" y="1446263"/>
            <a:ext cx="1893899" cy="52679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Execute email command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58556" y="862767"/>
            <a:ext cx="178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[correct </a:t>
            </a:r>
            <a:r>
              <a:rPr lang="en-US" sz="1400" dirty="0" smtClean="0"/>
              <a:t>format]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1489663" y="862768"/>
            <a:ext cx="1605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[incorrect format]</a:t>
            </a:r>
            <a:endParaRPr lang="en-US" sz="14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2995154" y="6491352"/>
            <a:ext cx="264160" cy="264160"/>
            <a:chOff x="5057140" y="5082540"/>
            <a:chExt cx="264160" cy="264160"/>
          </a:xfrm>
        </p:grpSpPr>
        <p:sp>
          <p:nvSpPr>
            <p:cNvPr id="40" name="Oval 39"/>
            <p:cNvSpPr/>
            <p:nvPr/>
          </p:nvSpPr>
          <p:spPr>
            <a:xfrm>
              <a:off x="5057140" y="5082540"/>
              <a:ext cx="264160" cy="264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105400" y="5130800"/>
              <a:ext cx="165100" cy="1651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370866" y="2064047"/>
            <a:ext cx="1415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[clear draft]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4838226" y="2062617"/>
            <a:ext cx="1737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[compose draft]</a:t>
            </a:r>
            <a:endParaRPr lang="en-US" sz="1400" dirty="0"/>
          </a:p>
        </p:txBody>
      </p:sp>
      <p:sp>
        <p:nvSpPr>
          <p:cNvPr id="45" name="Rounded Rectangle 44"/>
          <p:cNvSpPr/>
          <p:nvPr/>
        </p:nvSpPr>
        <p:spPr>
          <a:xfrm>
            <a:off x="836992" y="1446978"/>
            <a:ext cx="1756084" cy="584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Display error message to user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665247" y="2624050"/>
            <a:ext cx="1317706" cy="65765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Reset email draft content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397382" y="3549611"/>
            <a:ext cx="1853435" cy="584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Display email cleared message to user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4933167" y="2602962"/>
            <a:ext cx="1937533" cy="67874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Updates email draft content and user’s login details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953651" y="3060565"/>
            <a:ext cx="1415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[send email]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7093673" y="3061985"/>
            <a:ext cx="1885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[don’t send email]</a:t>
            </a:r>
            <a:endParaRPr lang="en-US" sz="1400" dirty="0"/>
          </a:p>
        </p:txBody>
      </p:sp>
      <p:sp>
        <p:nvSpPr>
          <p:cNvPr id="52" name="Rounded Rectangle 51"/>
          <p:cNvSpPr/>
          <p:nvPr/>
        </p:nvSpPr>
        <p:spPr>
          <a:xfrm>
            <a:off x="6232613" y="3549611"/>
            <a:ext cx="1867696" cy="584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Display email drafted message to user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9443653" y="3549611"/>
            <a:ext cx="1756084" cy="584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Send email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732440" y="4310558"/>
            <a:ext cx="1885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</a:t>
            </a:r>
            <a:r>
              <a:rPr lang="en-US" sz="1400" smtClean="0"/>
              <a:t>sending successful]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8204554" y="4340115"/>
            <a:ext cx="1885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[sending fail]</a:t>
            </a:r>
            <a:endParaRPr lang="en-US" sz="1400" dirty="0"/>
          </a:p>
        </p:txBody>
      </p:sp>
      <p:sp>
        <p:nvSpPr>
          <p:cNvPr id="60" name="Rounded Rectangle 59"/>
          <p:cNvSpPr/>
          <p:nvPr/>
        </p:nvSpPr>
        <p:spPr>
          <a:xfrm>
            <a:off x="7450328" y="4846678"/>
            <a:ext cx="1756084" cy="584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Display </a:t>
            </a:r>
            <a:r>
              <a:rPr lang="en-US" sz="1400" smtClean="0">
                <a:solidFill>
                  <a:schemeClr val="tx1"/>
                </a:solidFill>
              </a:rPr>
              <a:t>error message to user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10025668" y="4818701"/>
            <a:ext cx="1756084" cy="584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Display email sent message to user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15" idx="6"/>
            <a:endCxn id="17" idx="1"/>
          </p:cNvCxnSpPr>
          <p:nvPr/>
        </p:nvCxnSpPr>
        <p:spPr>
          <a:xfrm>
            <a:off x="1077758" y="451766"/>
            <a:ext cx="1090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Diamond 72"/>
          <p:cNvSpPr/>
          <p:nvPr/>
        </p:nvSpPr>
        <p:spPr>
          <a:xfrm>
            <a:off x="2931369" y="956952"/>
            <a:ext cx="427187" cy="42718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17" idx="2"/>
            <a:endCxn id="73" idx="0"/>
          </p:cNvCxnSpPr>
          <p:nvPr/>
        </p:nvCxnSpPr>
        <p:spPr>
          <a:xfrm>
            <a:off x="3139457" y="743866"/>
            <a:ext cx="5506" cy="213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73" idx="3"/>
            <a:endCxn id="23" idx="0"/>
          </p:cNvCxnSpPr>
          <p:nvPr/>
        </p:nvCxnSpPr>
        <p:spPr>
          <a:xfrm>
            <a:off x="3358556" y="1170546"/>
            <a:ext cx="1248795" cy="2757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73" idx="1"/>
            <a:endCxn id="45" idx="0"/>
          </p:cNvCxnSpPr>
          <p:nvPr/>
        </p:nvCxnSpPr>
        <p:spPr>
          <a:xfrm rot="10800000" flipV="1">
            <a:off x="1715035" y="1170546"/>
            <a:ext cx="1216335" cy="2764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Diamond 80"/>
          <p:cNvSpPr/>
          <p:nvPr/>
        </p:nvSpPr>
        <p:spPr>
          <a:xfrm>
            <a:off x="2925863" y="5770299"/>
            <a:ext cx="427187" cy="42718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Diamond 81"/>
          <p:cNvSpPr/>
          <p:nvPr/>
        </p:nvSpPr>
        <p:spPr>
          <a:xfrm>
            <a:off x="4393756" y="2175775"/>
            <a:ext cx="427187" cy="42718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23" idx="2"/>
            <a:endCxn id="82" idx="0"/>
          </p:cNvCxnSpPr>
          <p:nvPr/>
        </p:nvCxnSpPr>
        <p:spPr>
          <a:xfrm flipH="1">
            <a:off x="4607350" y="1973058"/>
            <a:ext cx="1" cy="202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82" idx="1"/>
            <a:endCxn id="46" idx="0"/>
          </p:cNvCxnSpPr>
          <p:nvPr/>
        </p:nvCxnSpPr>
        <p:spPr>
          <a:xfrm rot="10800000" flipV="1">
            <a:off x="3324100" y="2389368"/>
            <a:ext cx="1069656" cy="2346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46" idx="2"/>
            <a:endCxn id="47" idx="0"/>
          </p:cNvCxnSpPr>
          <p:nvPr/>
        </p:nvCxnSpPr>
        <p:spPr>
          <a:xfrm>
            <a:off x="3324100" y="3281708"/>
            <a:ext cx="0" cy="267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45" idx="2"/>
            <a:endCxn id="81" idx="1"/>
          </p:cNvCxnSpPr>
          <p:nvPr/>
        </p:nvCxnSpPr>
        <p:spPr>
          <a:xfrm rot="16200000" flipH="1">
            <a:off x="344091" y="3402120"/>
            <a:ext cx="3952715" cy="12108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82" idx="3"/>
            <a:endCxn id="48" idx="0"/>
          </p:cNvCxnSpPr>
          <p:nvPr/>
        </p:nvCxnSpPr>
        <p:spPr>
          <a:xfrm>
            <a:off x="4820943" y="2389369"/>
            <a:ext cx="1080991" cy="2135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Diamond 102"/>
          <p:cNvSpPr/>
          <p:nvPr/>
        </p:nvSpPr>
        <p:spPr>
          <a:xfrm>
            <a:off x="8535172" y="3171799"/>
            <a:ext cx="427187" cy="42718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Elbow Connector 104"/>
          <p:cNvCxnSpPr>
            <a:stCxn id="48" idx="3"/>
            <a:endCxn id="103" idx="0"/>
          </p:cNvCxnSpPr>
          <p:nvPr/>
        </p:nvCxnSpPr>
        <p:spPr>
          <a:xfrm>
            <a:off x="6870700" y="2942335"/>
            <a:ext cx="1878066" cy="2294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endCxn id="52" idx="0"/>
          </p:cNvCxnSpPr>
          <p:nvPr/>
        </p:nvCxnSpPr>
        <p:spPr>
          <a:xfrm rot="10800000" flipV="1">
            <a:off x="7166462" y="3415659"/>
            <a:ext cx="1368711" cy="1339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103" idx="3"/>
            <a:endCxn id="53" idx="0"/>
          </p:cNvCxnSpPr>
          <p:nvPr/>
        </p:nvCxnSpPr>
        <p:spPr>
          <a:xfrm>
            <a:off x="8962359" y="3385393"/>
            <a:ext cx="1359336" cy="1642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Diamond 112"/>
          <p:cNvSpPr/>
          <p:nvPr/>
        </p:nvSpPr>
        <p:spPr>
          <a:xfrm>
            <a:off x="9316693" y="4369672"/>
            <a:ext cx="427187" cy="42718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Elbow Connector 116"/>
          <p:cNvCxnSpPr>
            <a:stCxn id="53" idx="2"/>
            <a:endCxn id="113" idx="0"/>
          </p:cNvCxnSpPr>
          <p:nvPr/>
        </p:nvCxnSpPr>
        <p:spPr>
          <a:xfrm rot="5400000">
            <a:off x="9808061" y="3856037"/>
            <a:ext cx="235861" cy="7914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endCxn id="60" idx="0"/>
          </p:cNvCxnSpPr>
          <p:nvPr/>
        </p:nvCxnSpPr>
        <p:spPr>
          <a:xfrm rot="10800000" flipV="1">
            <a:off x="8328371" y="4618334"/>
            <a:ext cx="988323" cy="2283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stCxn id="113" idx="3"/>
            <a:endCxn id="61" idx="0"/>
          </p:cNvCxnSpPr>
          <p:nvPr/>
        </p:nvCxnSpPr>
        <p:spPr>
          <a:xfrm>
            <a:off x="9743880" y="4583266"/>
            <a:ext cx="1159830" cy="2354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81" idx="2"/>
            <a:endCxn id="41" idx="0"/>
          </p:cNvCxnSpPr>
          <p:nvPr/>
        </p:nvCxnSpPr>
        <p:spPr>
          <a:xfrm flipH="1">
            <a:off x="3125964" y="6197486"/>
            <a:ext cx="13493" cy="342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Diamond 125"/>
          <p:cNvSpPr/>
          <p:nvPr/>
        </p:nvSpPr>
        <p:spPr>
          <a:xfrm>
            <a:off x="8114776" y="5781944"/>
            <a:ext cx="427187" cy="42718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Elbow Connector 127"/>
          <p:cNvCxnSpPr>
            <a:stCxn id="61" idx="2"/>
            <a:endCxn id="126" idx="3"/>
          </p:cNvCxnSpPr>
          <p:nvPr/>
        </p:nvCxnSpPr>
        <p:spPr>
          <a:xfrm rot="5400000">
            <a:off x="9426519" y="4518346"/>
            <a:ext cx="592637" cy="23617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60" idx="2"/>
            <a:endCxn id="126" idx="0"/>
          </p:cNvCxnSpPr>
          <p:nvPr/>
        </p:nvCxnSpPr>
        <p:spPr>
          <a:xfrm>
            <a:off x="8328370" y="5430878"/>
            <a:ext cx="0" cy="351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Diamond 135"/>
          <p:cNvSpPr/>
          <p:nvPr/>
        </p:nvSpPr>
        <p:spPr>
          <a:xfrm>
            <a:off x="6108396" y="5781944"/>
            <a:ext cx="427187" cy="42718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Elbow Connector 141"/>
          <p:cNvCxnSpPr>
            <a:stCxn id="52" idx="2"/>
            <a:endCxn id="136" idx="0"/>
          </p:cNvCxnSpPr>
          <p:nvPr/>
        </p:nvCxnSpPr>
        <p:spPr>
          <a:xfrm rot="5400000">
            <a:off x="5920160" y="4535642"/>
            <a:ext cx="1648133" cy="8444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6" idx="1"/>
            <a:endCxn id="136" idx="3"/>
          </p:cNvCxnSpPr>
          <p:nvPr/>
        </p:nvCxnSpPr>
        <p:spPr>
          <a:xfrm flipH="1">
            <a:off x="6535583" y="5995538"/>
            <a:ext cx="15791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Diamond 144"/>
          <p:cNvSpPr/>
          <p:nvPr/>
        </p:nvSpPr>
        <p:spPr>
          <a:xfrm>
            <a:off x="4365645" y="5770298"/>
            <a:ext cx="427187" cy="42718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Elbow Connector 146"/>
          <p:cNvCxnSpPr>
            <a:stCxn id="47" idx="2"/>
            <a:endCxn id="145" idx="0"/>
          </p:cNvCxnSpPr>
          <p:nvPr/>
        </p:nvCxnSpPr>
        <p:spPr>
          <a:xfrm rot="16200000" flipH="1">
            <a:off x="3133426" y="4324484"/>
            <a:ext cx="1636487" cy="12551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36" idx="1"/>
            <a:endCxn id="145" idx="3"/>
          </p:cNvCxnSpPr>
          <p:nvPr/>
        </p:nvCxnSpPr>
        <p:spPr>
          <a:xfrm flipH="1" flipV="1">
            <a:off x="4792832" y="5983892"/>
            <a:ext cx="1315564" cy="11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45" idx="1"/>
            <a:endCxn id="81" idx="3"/>
          </p:cNvCxnSpPr>
          <p:nvPr/>
        </p:nvCxnSpPr>
        <p:spPr>
          <a:xfrm flipH="1">
            <a:off x="3353050" y="5983892"/>
            <a:ext cx="10125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86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Email Sequence Diagram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74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32542" y="162380"/>
            <a:ext cx="1396352" cy="61436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>
            <a:stCxn id="9" idx="2"/>
          </p:cNvCxnSpPr>
          <p:nvPr/>
        </p:nvCxnSpPr>
        <p:spPr>
          <a:xfrm flipH="1">
            <a:off x="1910054" y="776743"/>
            <a:ext cx="20664" cy="5495470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Actor"/>
          <p:cNvGrpSpPr/>
          <p:nvPr/>
        </p:nvGrpSpPr>
        <p:grpSpPr>
          <a:xfrm>
            <a:off x="252407" y="162380"/>
            <a:ext cx="324036" cy="573410"/>
            <a:chOff x="3239901" y="4149080"/>
            <a:chExt cx="648072" cy="1146820"/>
          </a:xfrm>
        </p:grpSpPr>
        <p:sp>
          <p:nvSpPr>
            <p:cNvPr id="19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cxnSp>
        <p:nvCxnSpPr>
          <p:cNvPr id="23" name="Straight Connector 22"/>
          <p:cNvCxnSpPr/>
          <p:nvPr/>
        </p:nvCxnSpPr>
        <p:spPr>
          <a:xfrm>
            <a:off x="414401" y="776743"/>
            <a:ext cx="0" cy="549547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998453" y="169512"/>
            <a:ext cx="1396352" cy="61436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648282" y="169512"/>
            <a:ext cx="1396352" cy="61436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740899" y="157134"/>
            <a:ext cx="1396352" cy="6143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:Email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679374" y="157133"/>
            <a:ext cx="1396352" cy="614363"/>
          </a:xfrm>
          <a:prstGeom prst="rect">
            <a:avLst/>
          </a:prstGeom>
          <a:solidFill>
            <a:srgbClr val="6B97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/>
          <p:cNvCxnSpPr>
            <a:stCxn id="26" idx="2"/>
          </p:cNvCxnSpPr>
          <p:nvPr/>
        </p:nvCxnSpPr>
        <p:spPr>
          <a:xfrm flipH="1">
            <a:off x="3682501" y="783875"/>
            <a:ext cx="14128" cy="548833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7" idx="2"/>
          </p:cNvCxnSpPr>
          <p:nvPr/>
        </p:nvCxnSpPr>
        <p:spPr>
          <a:xfrm flipH="1">
            <a:off x="6285207" y="783875"/>
            <a:ext cx="61251" cy="5488338"/>
          </a:xfrm>
          <a:prstGeom prst="line">
            <a:avLst/>
          </a:prstGeom>
          <a:ln w="381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8431125" y="783875"/>
            <a:ext cx="7950" cy="5488338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9" idx="2"/>
          </p:cNvCxnSpPr>
          <p:nvPr/>
        </p:nvCxnSpPr>
        <p:spPr>
          <a:xfrm>
            <a:off x="11377550" y="771496"/>
            <a:ext cx="16247" cy="5500717"/>
          </a:xfrm>
          <a:prstGeom prst="line">
            <a:avLst/>
          </a:prstGeom>
          <a:ln w="38100">
            <a:solidFill>
              <a:srgbClr val="6B97A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486409" y="1023893"/>
            <a:ext cx="1325414" cy="4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811823" y="1014404"/>
            <a:ext cx="221768" cy="47434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567824" y="1171273"/>
            <a:ext cx="173784" cy="44722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210223" y="1348826"/>
            <a:ext cx="220518" cy="41518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1274427" y="4957288"/>
            <a:ext cx="212722" cy="386248"/>
          </a:xfrm>
          <a:prstGeom prst="rect">
            <a:avLst/>
          </a:prstGeom>
          <a:solidFill>
            <a:srgbClr val="6B97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820749" y="713782"/>
            <a:ext cx="795108" cy="314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Email</a:t>
            </a:r>
            <a:endParaRPr lang="en-US" sz="1400" dirty="0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2041287" y="1196982"/>
            <a:ext cx="1513567" cy="232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046581" y="895468"/>
            <a:ext cx="1866752" cy="31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Executes(“Email”)</a:t>
            </a:r>
            <a:endParaRPr lang="en-US" sz="1400" dirty="0"/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3726153" y="1368723"/>
            <a:ext cx="2458242" cy="1715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438912" y="3328996"/>
            <a:ext cx="189547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6487640" y="3545193"/>
            <a:ext cx="1846747" cy="13591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6438912" y="5000632"/>
            <a:ext cx="4835515" cy="1159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 flipV="1">
            <a:off x="6430744" y="5329239"/>
            <a:ext cx="4843683" cy="7716"/>
          </a:xfrm>
          <a:prstGeom prst="straightConnector1">
            <a:avLst/>
          </a:prstGeom>
          <a:ln w="38100">
            <a:solidFill>
              <a:srgbClr val="6B97AD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 flipV="1">
            <a:off x="3736686" y="5486414"/>
            <a:ext cx="2447709" cy="14274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2005014" y="5586407"/>
            <a:ext cx="1792427" cy="0"/>
          </a:xfrm>
          <a:prstGeom prst="straightConnector1">
            <a:avLst/>
          </a:prstGeom>
          <a:ln w="3810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414401" y="5729276"/>
            <a:ext cx="1541104" cy="0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994568" y="1023893"/>
            <a:ext cx="2454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getFilteredPersonList</a:t>
            </a:r>
            <a:r>
              <a:rPr lang="en-US" sz="1400" dirty="0" smtClean="0"/>
              <a:t>()</a:t>
            </a:r>
            <a:endParaRPr 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6422849" y="3002944"/>
            <a:ext cx="2235301" cy="305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loginEmail</a:t>
            </a:r>
            <a:r>
              <a:rPr lang="en-US" sz="1400" dirty="0" smtClean="0"/>
              <a:t>(</a:t>
            </a:r>
            <a:r>
              <a:rPr lang="en-US" sz="1400" dirty="0" err="1" smtClean="0"/>
              <a:t>loginDetails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60" name="Rectangle 59"/>
          <p:cNvSpPr/>
          <p:nvPr/>
        </p:nvSpPr>
        <p:spPr>
          <a:xfrm>
            <a:off x="8348674" y="3286133"/>
            <a:ext cx="188020" cy="12720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/>
          <p:nvPr/>
        </p:nvCxnSpPr>
        <p:spPr>
          <a:xfrm flipH="1">
            <a:off x="3743388" y="3671889"/>
            <a:ext cx="2441007" cy="15081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 flipV="1">
            <a:off x="3816635" y="1776390"/>
            <a:ext cx="2367760" cy="10879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4131876" y="1479492"/>
            <a:ext cx="2185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lastShownList</a:t>
            </a:r>
            <a:endParaRPr lang="en-US" sz="1400" dirty="0"/>
          </a:p>
        </p:txBody>
      </p:sp>
      <p:sp>
        <p:nvSpPr>
          <p:cNvPr id="100" name="Rectangle 99"/>
          <p:cNvSpPr/>
          <p:nvPr/>
        </p:nvSpPr>
        <p:spPr>
          <a:xfrm>
            <a:off x="3705608" y="2305025"/>
            <a:ext cx="208848" cy="387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Elbow Connector 101"/>
          <p:cNvCxnSpPr>
            <a:endCxn id="100" idx="3"/>
          </p:cNvCxnSpPr>
          <p:nvPr/>
        </p:nvCxnSpPr>
        <p:spPr>
          <a:xfrm rot="16200000" flipH="1">
            <a:off x="3649166" y="2233435"/>
            <a:ext cx="327040" cy="203540"/>
          </a:xfrm>
          <a:prstGeom prst="bentConnector4">
            <a:avLst>
              <a:gd name="adj1" fmla="val 20386"/>
              <a:gd name="adj2" fmla="val 212312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4203012" y="1958383"/>
            <a:ext cx="15576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extractEmails</a:t>
            </a:r>
            <a:endParaRPr lang="en-US" sz="1400" dirty="0" smtClean="0"/>
          </a:p>
          <a:p>
            <a:r>
              <a:rPr lang="en-US" sz="1400" dirty="0" err="1" smtClean="0"/>
              <a:t>FromContacts</a:t>
            </a:r>
            <a:endParaRPr lang="en-US" sz="1400" dirty="0" smtClean="0"/>
          </a:p>
          <a:p>
            <a:r>
              <a:rPr lang="en-US" sz="1400" dirty="0" smtClean="0"/>
              <a:t>(</a:t>
            </a:r>
            <a:r>
              <a:rPr lang="en-US" sz="1400" dirty="0" err="1" smtClean="0"/>
              <a:t>lastShownList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3658691" y="3167867"/>
            <a:ext cx="2570683" cy="1347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046955" y="2824778"/>
            <a:ext cx="2475964" cy="319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loginEmail</a:t>
            </a:r>
            <a:r>
              <a:rPr lang="en-US" sz="1400" dirty="0" smtClean="0"/>
              <a:t>(</a:t>
            </a:r>
            <a:r>
              <a:rPr lang="en-US" sz="1400" dirty="0" err="1" smtClean="0"/>
              <a:t>loginDetails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109" name="Straight Arrow Connector 108"/>
          <p:cNvCxnSpPr/>
          <p:nvPr/>
        </p:nvCxnSpPr>
        <p:spPr>
          <a:xfrm flipV="1">
            <a:off x="3668214" y="4190924"/>
            <a:ext cx="2532710" cy="26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4056481" y="3860449"/>
            <a:ext cx="2185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sendEmail</a:t>
            </a:r>
            <a:r>
              <a:rPr lang="en-US" sz="1400" dirty="0" smtClean="0"/>
              <a:t>(message)</a:t>
            </a:r>
            <a:endParaRPr lang="en-US" sz="1400" dirty="0"/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6462722" y="4324365"/>
            <a:ext cx="189547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6503811" y="3984423"/>
            <a:ext cx="2041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sendEmail</a:t>
            </a:r>
            <a:r>
              <a:rPr lang="en-US" sz="1400" dirty="0" smtClean="0"/>
              <a:t>(message)</a:t>
            </a:r>
            <a:endParaRPr lang="en-US" sz="1400" dirty="0"/>
          </a:p>
        </p:txBody>
      </p:sp>
      <p:cxnSp>
        <p:nvCxnSpPr>
          <p:cNvPr id="113" name="Straight Arrow Connector 112"/>
          <p:cNvCxnSpPr/>
          <p:nvPr/>
        </p:nvCxnSpPr>
        <p:spPr>
          <a:xfrm flipH="1">
            <a:off x="6460267" y="4554153"/>
            <a:ext cx="1956571" cy="13752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8609427" y="4671183"/>
            <a:ext cx="2997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post(</a:t>
            </a:r>
            <a:r>
              <a:rPr lang="en-US" sz="1400" dirty="0" err="1" smtClean="0"/>
              <a:t>EmailDraftChangedEvent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15944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2554535" y="428596"/>
            <a:ext cx="1396352" cy="6143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:Email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3252711" y="1055337"/>
            <a:ext cx="1324" cy="4931125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1252548" y="1485899"/>
            <a:ext cx="189547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1291423" y="2507308"/>
            <a:ext cx="1846747" cy="13591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193621" y="1159847"/>
            <a:ext cx="2235301" cy="305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loginEmail</a:t>
            </a:r>
            <a:r>
              <a:rPr lang="en-US" sz="1400" dirty="0" smtClean="0"/>
              <a:t>(</a:t>
            </a:r>
            <a:r>
              <a:rPr lang="en-US" sz="1400" dirty="0" err="1" smtClean="0"/>
              <a:t>loginDetails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60" name="Rectangle 59"/>
          <p:cNvSpPr/>
          <p:nvPr/>
        </p:nvSpPr>
        <p:spPr>
          <a:xfrm>
            <a:off x="3162309" y="1443036"/>
            <a:ext cx="182705" cy="37111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1276358" y="2924180"/>
            <a:ext cx="189547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260295" y="2584238"/>
            <a:ext cx="2041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sendEmail</a:t>
            </a:r>
            <a:r>
              <a:rPr lang="en-US" sz="1400" dirty="0" smtClean="0"/>
              <a:t>(message)</a:t>
            </a:r>
            <a:endParaRPr lang="en-US" sz="1400" dirty="0"/>
          </a:p>
        </p:txBody>
      </p:sp>
      <p:cxnSp>
        <p:nvCxnSpPr>
          <p:cNvPr id="113" name="Straight Arrow Connector 112"/>
          <p:cNvCxnSpPr/>
          <p:nvPr/>
        </p:nvCxnSpPr>
        <p:spPr>
          <a:xfrm flipH="1">
            <a:off x="1273903" y="5154233"/>
            <a:ext cx="1956571" cy="13752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713723" y="428596"/>
            <a:ext cx="1396352" cy="6143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:</a:t>
            </a:r>
            <a:r>
              <a:rPr lang="en-US" sz="1600" dirty="0" err="1" smtClean="0">
                <a:solidFill>
                  <a:schemeClr val="tx1"/>
                </a:solidFill>
              </a:rPr>
              <a:t>EmailLogin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5411899" y="1055337"/>
            <a:ext cx="576" cy="4931125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321497" y="1715572"/>
            <a:ext cx="244243" cy="6132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942975" y="428596"/>
            <a:ext cx="1515223" cy="6143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:</a:t>
            </a:r>
            <a:r>
              <a:rPr lang="en-US" sz="1600" dirty="0" err="1" smtClean="0">
                <a:solidFill>
                  <a:schemeClr val="tx1"/>
                </a:solidFill>
              </a:rPr>
              <a:t>EmailCompose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 flipH="1">
            <a:off x="7630188" y="1055337"/>
            <a:ext cx="10964" cy="4931125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7550751" y="3143249"/>
            <a:ext cx="221648" cy="6929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9160689" y="428596"/>
            <a:ext cx="1396352" cy="6143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:</a:t>
            </a:r>
            <a:r>
              <a:rPr lang="en-US" sz="1600" dirty="0" err="1" smtClean="0">
                <a:solidFill>
                  <a:schemeClr val="tx1"/>
                </a:solidFill>
              </a:rPr>
              <a:t>EmailSend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9858865" y="1055337"/>
            <a:ext cx="0" cy="4931125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9768462" y="4343405"/>
            <a:ext cx="261361" cy="5577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359302" y="1757362"/>
            <a:ext cx="1947908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330440" y="1397982"/>
            <a:ext cx="2235301" cy="305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loginEmail</a:t>
            </a:r>
            <a:r>
              <a:rPr lang="en-US" sz="1400" dirty="0" smtClean="0"/>
              <a:t>(</a:t>
            </a:r>
            <a:r>
              <a:rPr lang="en-US" sz="1400" dirty="0" err="1" smtClean="0"/>
              <a:t>loginDetails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330440" y="2314575"/>
            <a:ext cx="1976770" cy="14287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345015" y="3143249"/>
            <a:ext cx="4181596" cy="28576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480012" y="2800347"/>
            <a:ext cx="2463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composeEmail</a:t>
            </a:r>
            <a:r>
              <a:rPr lang="en-US" sz="1400" dirty="0" smtClean="0"/>
              <a:t>(message)</a:t>
            </a:r>
            <a:endParaRPr lang="en-US" sz="14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359302" y="3822500"/>
            <a:ext cx="4191449" cy="13692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345015" y="4371977"/>
            <a:ext cx="6423448" cy="42863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723603" y="3829045"/>
            <a:ext cx="2463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sendEmail</a:t>
            </a:r>
            <a:r>
              <a:rPr lang="en-US" sz="1400" dirty="0" smtClean="0"/>
              <a:t>(</a:t>
            </a:r>
            <a:r>
              <a:rPr lang="en-US" sz="1400" dirty="0" err="1" smtClean="0"/>
              <a:t>EmailLogin</a:t>
            </a:r>
            <a:r>
              <a:rPr lang="en-US" sz="1400" dirty="0" smtClean="0"/>
              <a:t>, </a:t>
            </a:r>
            <a:r>
              <a:rPr lang="en-US" sz="1400" dirty="0" err="1" smtClean="0"/>
              <a:t>EmailCompose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373588" y="4884539"/>
            <a:ext cx="6394876" cy="16602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645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975621" y="1419680"/>
            <a:ext cx="1396352" cy="61436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>
            <a:stCxn id="9" idx="2"/>
          </p:cNvCxnSpPr>
          <p:nvPr/>
        </p:nvCxnSpPr>
        <p:spPr>
          <a:xfrm flipH="1">
            <a:off x="3662211" y="2034043"/>
            <a:ext cx="11586" cy="3038020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250501" y="1414433"/>
            <a:ext cx="1396352" cy="614363"/>
          </a:xfrm>
          <a:prstGeom prst="rect">
            <a:avLst/>
          </a:prstGeom>
          <a:solidFill>
            <a:srgbClr val="6B97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4" name="Straight Connector 43"/>
          <p:cNvCxnSpPr>
            <a:stCxn id="29" idx="2"/>
          </p:cNvCxnSpPr>
          <p:nvPr/>
        </p:nvCxnSpPr>
        <p:spPr>
          <a:xfrm>
            <a:off x="8948677" y="2028796"/>
            <a:ext cx="24929" cy="3043267"/>
          </a:xfrm>
          <a:prstGeom prst="line">
            <a:avLst/>
          </a:prstGeom>
          <a:ln w="38100">
            <a:solidFill>
              <a:srgbClr val="6B97A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554902" y="2786051"/>
            <a:ext cx="194186" cy="11430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8845554" y="2414101"/>
            <a:ext cx="227008" cy="1943588"/>
          </a:xfrm>
          <a:prstGeom prst="rect">
            <a:avLst/>
          </a:prstGeom>
          <a:solidFill>
            <a:srgbClr val="6B97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462642" y="2457445"/>
            <a:ext cx="2350420" cy="255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3749289" y="2786051"/>
            <a:ext cx="5063773" cy="0"/>
          </a:xfrm>
          <a:prstGeom prst="straightConnector1">
            <a:avLst/>
          </a:prstGeom>
          <a:ln w="38100">
            <a:solidFill>
              <a:srgbClr val="6B97AD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6334049" y="2100237"/>
            <a:ext cx="2952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post(</a:t>
            </a:r>
            <a:r>
              <a:rPr lang="en-US" sz="1400" dirty="0" err="1" smtClean="0"/>
              <a:t>EmailDraftChangedEvent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3351151" y="3038002"/>
            <a:ext cx="294814" cy="6143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706425" y="2448380"/>
            <a:ext cx="2937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HandleEmailDraftChangedEvent</a:t>
            </a:r>
            <a:r>
              <a:rPr lang="en-US" sz="1400" dirty="0" smtClean="0"/>
              <a:t>()</a:t>
            </a:r>
            <a:endParaRPr lang="en-US" sz="1400" dirty="0"/>
          </a:p>
        </p:txBody>
      </p:sp>
      <p:cxnSp>
        <p:nvCxnSpPr>
          <p:cNvPr id="4" name="Elbow Connector 3"/>
          <p:cNvCxnSpPr/>
          <p:nvPr/>
        </p:nvCxnSpPr>
        <p:spPr>
          <a:xfrm rot="5400000">
            <a:off x="3237759" y="3031520"/>
            <a:ext cx="430535" cy="203751"/>
          </a:xfrm>
          <a:prstGeom prst="bentConnector4">
            <a:avLst>
              <a:gd name="adj1" fmla="val 14325"/>
              <a:gd name="adj2" fmla="val 373477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912339" y="2653040"/>
            <a:ext cx="1309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Update Email Draft Tab</a:t>
            </a:r>
            <a:endParaRPr lang="en-US" sz="1400" dirty="0"/>
          </a:p>
        </p:txBody>
      </p:sp>
      <p:cxnSp>
        <p:nvCxnSpPr>
          <p:cNvPr id="11" name="Straight Arrow Connector 10"/>
          <p:cNvCxnSpPr>
            <a:stCxn id="56" idx="2"/>
          </p:cNvCxnSpPr>
          <p:nvPr/>
        </p:nvCxnSpPr>
        <p:spPr>
          <a:xfrm>
            <a:off x="3651995" y="3929063"/>
            <a:ext cx="5193559" cy="0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462642" y="4343401"/>
            <a:ext cx="2350420" cy="14287"/>
          </a:xfrm>
          <a:prstGeom prst="straightConnector1">
            <a:avLst/>
          </a:prstGeom>
          <a:ln w="38100">
            <a:solidFill>
              <a:srgbClr val="6B97AD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999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018" y="569843"/>
            <a:ext cx="9302074" cy="576817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311246" y="569843"/>
            <a:ext cx="2306938" cy="57681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65752" y="774500"/>
            <a:ext cx="1948752" cy="25592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77628" y="1082277"/>
            <a:ext cx="9145198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77628" y="1537543"/>
            <a:ext cx="9145196" cy="67710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65752" y="2351314"/>
            <a:ext cx="3961851" cy="369518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16436" y="2351314"/>
            <a:ext cx="5106388" cy="3695182"/>
          </a:xfrm>
          <a:prstGeom prst="rect">
            <a:avLst/>
          </a:prstGeom>
          <a:noFill/>
          <a:ln w="28575">
            <a:solidFill>
              <a:srgbClr val="FF8B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40657" y="703032"/>
            <a:ext cx="131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Menu Bar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6634" y="1082277"/>
            <a:ext cx="1768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Command Box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16" name="Straight Arrow Connector 15"/>
          <p:cNvCxnSpPr>
            <a:stCxn id="6" idx="1"/>
            <a:endCxn id="13" idx="3"/>
          </p:cNvCxnSpPr>
          <p:nvPr/>
        </p:nvCxnSpPr>
        <p:spPr>
          <a:xfrm flipH="1">
            <a:off x="2185061" y="1266943"/>
            <a:ext cx="592567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09820" y="1585516"/>
            <a:ext cx="20246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Result Display of executing command</a:t>
            </a:r>
            <a:endParaRPr lang="en-US" dirty="0">
              <a:solidFill>
                <a:srgbClr val="92D050"/>
              </a:solidFill>
            </a:endParaRPr>
          </a:p>
        </p:txBody>
      </p:sp>
      <p:cxnSp>
        <p:nvCxnSpPr>
          <p:cNvPr id="21" name="Straight Arrow Connector 20"/>
          <p:cNvCxnSpPr>
            <a:stCxn id="7" idx="1"/>
            <a:endCxn id="17" idx="3"/>
          </p:cNvCxnSpPr>
          <p:nvPr/>
        </p:nvCxnSpPr>
        <p:spPr>
          <a:xfrm flipH="1">
            <a:off x="2434442" y="1876097"/>
            <a:ext cx="343186" cy="171084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1"/>
            <a:endCxn id="10" idx="3"/>
          </p:cNvCxnSpPr>
          <p:nvPr/>
        </p:nvCxnSpPr>
        <p:spPr>
          <a:xfrm flipH="1" flipV="1">
            <a:off x="1751732" y="887698"/>
            <a:ext cx="1014020" cy="1476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00080" y="2488565"/>
            <a:ext cx="1653371" cy="1211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Display Tabs (contact list is currently selected)</a:t>
            </a:r>
            <a:endParaRPr lang="en-US" sz="1400" dirty="0">
              <a:solidFill>
                <a:srgbClr val="FFC000"/>
              </a:solidFill>
            </a:endParaRPr>
          </a:p>
        </p:txBody>
      </p:sp>
      <p:cxnSp>
        <p:nvCxnSpPr>
          <p:cNvPr id="47" name="Straight Arrow Connector 46"/>
          <p:cNvCxnSpPr>
            <a:endCxn id="45" idx="3"/>
          </p:cNvCxnSpPr>
          <p:nvPr/>
        </p:nvCxnSpPr>
        <p:spPr>
          <a:xfrm flipH="1">
            <a:off x="2053451" y="2574501"/>
            <a:ext cx="760547" cy="51979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58530" y="4707421"/>
            <a:ext cx="1569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8BFB"/>
                </a:solidFill>
              </a:rPr>
              <a:t>Browser Tabs (NUS mods is </a:t>
            </a:r>
            <a:r>
              <a:rPr lang="en-US" smtClean="0">
                <a:solidFill>
                  <a:srgbClr val="FF8BFB"/>
                </a:solidFill>
              </a:rPr>
              <a:t>currently selected</a:t>
            </a:r>
            <a:endParaRPr lang="en-US" dirty="0">
              <a:solidFill>
                <a:srgbClr val="FF8BFB"/>
              </a:solidFill>
            </a:endParaRPr>
          </a:p>
        </p:txBody>
      </p:sp>
      <p:cxnSp>
        <p:nvCxnSpPr>
          <p:cNvPr id="52" name="Straight Arrow Connector 51"/>
          <p:cNvCxnSpPr>
            <a:endCxn id="50" idx="3"/>
          </p:cNvCxnSpPr>
          <p:nvPr/>
        </p:nvCxnSpPr>
        <p:spPr>
          <a:xfrm flipH="1">
            <a:off x="1927590" y="4845924"/>
            <a:ext cx="4888846" cy="461662"/>
          </a:xfrm>
          <a:prstGeom prst="straightConnector1">
            <a:avLst/>
          </a:prstGeom>
          <a:ln w="28575">
            <a:solidFill>
              <a:srgbClr val="FF8BF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2765752" y="6098345"/>
            <a:ext cx="9157071" cy="202376"/>
          </a:xfrm>
          <a:prstGeom prst="rect">
            <a:avLst/>
          </a:prstGeom>
          <a:noFill/>
          <a:ln w="28575">
            <a:solidFill>
              <a:srgbClr val="00FF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358530" y="5926200"/>
            <a:ext cx="1335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FFEA"/>
                </a:solidFill>
              </a:rPr>
              <a:t>Status Bar</a:t>
            </a:r>
            <a:endParaRPr lang="en-US" dirty="0">
              <a:solidFill>
                <a:srgbClr val="00FFEA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flipH="1" flipV="1">
            <a:off x="1539115" y="6098344"/>
            <a:ext cx="1238512" cy="130189"/>
          </a:xfrm>
          <a:prstGeom prst="straightConnector1">
            <a:avLst/>
          </a:prstGeom>
          <a:ln w="28575">
            <a:solidFill>
              <a:srgbClr val="00FF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2765752" y="3757077"/>
            <a:ext cx="339199" cy="316798"/>
          </a:xfrm>
          <a:prstGeom prst="ellipse">
            <a:avLst/>
          </a:prstGeom>
          <a:noFill/>
          <a:ln w="28575">
            <a:solidFill>
              <a:srgbClr val="02FF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81088" y="3757077"/>
            <a:ext cx="1546503" cy="93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2FF86"/>
                </a:solidFill>
              </a:rPr>
              <a:t>Index of person in contact list</a:t>
            </a:r>
            <a:endParaRPr lang="en-US" dirty="0">
              <a:solidFill>
                <a:srgbClr val="02FF86"/>
              </a:solidFill>
            </a:endParaRPr>
          </a:p>
        </p:txBody>
      </p:sp>
      <p:cxnSp>
        <p:nvCxnSpPr>
          <p:cNvPr id="69" name="Straight Arrow Connector 68"/>
          <p:cNvCxnSpPr>
            <a:stCxn id="66" idx="2"/>
            <a:endCxn id="67" idx="3"/>
          </p:cNvCxnSpPr>
          <p:nvPr/>
        </p:nvCxnSpPr>
        <p:spPr>
          <a:xfrm flipH="1">
            <a:off x="1927591" y="3915476"/>
            <a:ext cx="838161" cy="307548"/>
          </a:xfrm>
          <a:prstGeom prst="straightConnector1">
            <a:avLst/>
          </a:prstGeom>
          <a:ln w="28575">
            <a:solidFill>
              <a:srgbClr val="02FF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099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Add Feature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97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891" y="546265"/>
            <a:ext cx="9231416" cy="57298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46908" y="3906983"/>
            <a:ext cx="3811979" cy="1021278"/>
          </a:xfrm>
          <a:prstGeom prst="rect">
            <a:avLst/>
          </a:prstGeom>
          <a:noFill/>
          <a:ln w="38100">
            <a:solidFill>
              <a:srgbClr val="FF8B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48197" y="1781300"/>
            <a:ext cx="11876" cy="2125683"/>
          </a:xfrm>
          <a:prstGeom prst="straightConnector1">
            <a:avLst/>
          </a:prstGeom>
          <a:ln w="28575">
            <a:solidFill>
              <a:srgbClr val="FF8BF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523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55" y="638298"/>
            <a:ext cx="9231036" cy="57506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23157" y="5106389"/>
            <a:ext cx="3811979" cy="1021278"/>
          </a:xfrm>
          <a:prstGeom prst="rect">
            <a:avLst/>
          </a:prstGeom>
          <a:noFill/>
          <a:ln w="38100">
            <a:solidFill>
              <a:srgbClr val="FF8B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004457" y="1959429"/>
            <a:ext cx="11876" cy="3146960"/>
          </a:xfrm>
          <a:prstGeom prst="straightConnector1">
            <a:avLst/>
          </a:prstGeom>
          <a:ln w="28575">
            <a:solidFill>
              <a:srgbClr val="FF8BF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00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522" y="451262"/>
            <a:ext cx="9570203" cy="5943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25040" y="3610099"/>
            <a:ext cx="3942608" cy="1080654"/>
          </a:xfrm>
          <a:prstGeom prst="rect">
            <a:avLst/>
          </a:prstGeom>
          <a:noFill/>
          <a:ln w="38100">
            <a:solidFill>
              <a:srgbClr val="FF8B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028207" y="1757548"/>
            <a:ext cx="1" cy="1852551"/>
          </a:xfrm>
          <a:prstGeom prst="straightConnector1">
            <a:avLst/>
          </a:prstGeom>
          <a:ln w="28575">
            <a:solidFill>
              <a:srgbClr val="FF8BF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27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Delete Feature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89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76" y="475014"/>
            <a:ext cx="4577021" cy="55754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803" y="475014"/>
            <a:ext cx="4572471" cy="55754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00311" y="3455720"/>
            <a:ext cx="4375150" cy="1282535"/>
          </a:xfrm>
          <a:prstGeom prst="rect">
            <a:avLst/>
          </a:prstGeom>
          <a:noFill/>
          <a:ln w="38100">
            <a:solidFill>
              <a:srgbClr val="FF8B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99376" y="3581008"/>
            <a:ext cx="945111" cy="369332"/>
          </a:xfrm>
          <a:prstGeom prst="rect">
            <a:avLst/>
          </a:prstGeom>
          <a:noFill/>
          <a:ln w="38100">
            <a:solidFill>
              <a:srgbClr val="02FF8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2FF86"/>
                </a:solidFill>
              </a:rPr>
              <a:t>Before</a:t>
            </a:r>
            <a:endParaRPr lang="en-US" dirty="0">
              <a:solidFill>
                <a:srgbClr val="02FF8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93493" y="3581008"/>
            <a:ext cx="819878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After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875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768" y="783770"/>
            <a:ext cx="5458287" cy="47999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5" y="783770"/>
            <a:ext cx="4758202" cy="47999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26101" y="2667805"/>
            <a:ext cx="4585930" cy="1282535"/>
          </a:xfrm>
          <a:prstGeom prst="rect">
            <a:avLst/>
          </a:prstGeom>
          <a:noFill/>
          <a:ln w="38100">
            <a:solidFill>
              <a:srgbClr val="FF8B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19066" y="2814408"/>
            <a:ext cx="945111" cy="369332"/>
          </a:xfrm>
          <a:prstGeom prst="rect">
            <a:avLst/>
          </a:prstGeom>
          <a:noFill/>
          <a:ln w="38100">
            <a:solidFill>
              <a:srgbClr val="02FF8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2FF86"/>
                </a:solidFill>
              </a:rPr>
              <a:t>Before</a:t>
            </a:r>
            <a:endParaRPr lang="en-US" dirty="0">
              <a:solidFill>
                <a:srgbClr val="02FF8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51911" y="3124406"/>
            <a:ext cx="819878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After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346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4560</TotalTime>
  <Words>207</Words>
  <Application>Microsoft Macintosh PowerPoint</Application>
  <PresentationFormat>Widescreen</PresentationFormat>
  <Paragraphs>68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Augustine at A Glance</vt:lpstr>
      <vt:lpstr>PowerPoint Presentation</vt:lpstr>
      <vt:lpstr>Add Feature</vt:lpstr>
      <vt:lpstr>PowerPoint Presentation</vt:lpstr>
      <vt:lpstr>PowerPoint Presentation</vt:lpstr>
      <vt:lpstr>PowerPoint Presentation</vt:lpstr>
      <vt:lpstr>Delete Feature</vt:lpstr>
      <vt:lpstr>PowerPoint Presentation</vt:lpstr>
      <vt:lpstr>PowerPoint Presentation</vt:lpstr>
      <vt:lpstr>Email Feature</vt:lpstr>
      <vt:lpstr>PowerPoint Presentation</vt:lpstr>
      <vt:lpstr>PowerPoint Presentation</vt:lpstr>
      <vt:lpstr>Email Activity Diagram</vt:lpstr>
      <vt:lpstr>PowerPoint Presentation</vt:lpstr>
      <vt:lpstr>Email Sequence Diagram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Koh Wei Xian</dc:creator>
  <cp:lastModifiedBy>Bryan Koh Wei Xian</cp:lastModifiedBy>
  <cp:revision>44</cp:revision>
  <dcterms:created xsi:type="dcterms:W3CDTF">2017-11-04T12:22:13Z</dcterms:created>
  <dcterms:modified xsi:type="dcterms:W3CDTF">2017-11-12T09:24:50Z</dcterms:modified>
</cp:coreProperties>
</file>