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47B2-AFC4-4F01-A71B-7D5368E27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FD1D1-05C2-4B06-A17F-5289864A1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9ED1-2F3F-413F-909B-3E636D61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3622-518D-4272-905A-7218CD08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3CF4-9706-40C8-8BD9-F3BE24EE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09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E846-49FA-4516-A38F-5CFDAA4E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6B255-0F32-4BF4-BC3F-7F94CD550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84565-D29C-4B20-B335-D3E8DD35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4C02-DCAB-4C69-B4CC-315EC9CA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989D-F15C-4F64-A821-86FB0CB0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8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5A8BA-9CBA-492D-A750-924FD4705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CAF25-7DF2-450F-B7F6-05138C9ED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7EB4-0259-409E-8192-C9D6A469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FF23-FDA5-4376-B589-4C6E6AA4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0F404-085C-454F-9882-B24B3805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93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64D6-F0AF-4ABD-ACED-00489BC7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9AFF-F05D-49D0-903E-355C9932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1A15-B7DA-4F26-9118-03EEE9A0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2CCF-435A-4811-ACC2-B73B2D5D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DA7C6-3C02-4B89-A6F6-27F999A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582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E58A-231F-4F55-9324-ADAB1C4F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9050E-27CF-421A-A31C-18EAED25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E52E-9D19-4530-ABFA-3C51C7CB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338FB-52C7-4BC9-8C9D-1C95C096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918C-5A28-4001-BD70-DAB43400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51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9196-C650-4136-9A6D-65600F92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5E52-D439-4433-82D4-2C40255EF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6A48-CA56-4909-AC89-9C29BFE2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F8D9-A4D8-4C51-B47A-5229EC91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242A2-6DA8-4265-A3EA-A621B7FD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14D7-6693-47BA-80C3-7577F40B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93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D1F7-9017-4195-AC6F-FF66B814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BD61F-A041-4A31-BF36-FB6C7329A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8905-B893-4F0F-BDA0-BEA6F628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98DC-D3C2-4566-AF22-7EE774662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5959-D164-4288-A61B-A3CCBF899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0D1AF-A2CC-4718-BE18-07F14BFD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DDB94-F4A2-4BA6-B885-6C010648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88114-7A5B-487C-AB30-52760BE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36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389C-6CAD-4468-B965-81697CF2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E4BFA-A873-434B-ADA6-EA35C74B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7AE31-09D0-4D30-8168-D85CD583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E1E5E-BF7B-499D-B0CA-0D1172B9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61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57CC5-6F14-4055-91F9-B21AADD5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EAD62-AD53-4BC6-B115-AD89B55A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9C773-4A1E-4996-9F68-0AD885DD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41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CE59-D953-468F-AE3F-9003587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84B0-BF4C-4F42-8F56-0E33BA30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EFC55-CF1D-4DF8-99CB-4F350DD61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364F-56C9-472F-9CCC-B1520AE8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2ECDE-A315-4F8A-9AAF-3308266A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828D-75DE-4AC0-AABE-F0987DB3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4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032D-A779-4786-9CF1-DD89CAF4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1064C-88A4-4DFA-A775-CE3491351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E4214-F7F5-4CFD-A6D2-D25F9D94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12BFD-826E-47EF-8777-E8D69052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AF7F1-55BF-45F7-A46B-81D0A438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3DA8F-1FE8-42CB-A998-E7822066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5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60902-FA4F-419F-AA9A-E6915A68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2A21-DDE2-4A25-A122-C65CFCA6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B373A-4E2E-47F7-8DD0-4DBA2E15B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E775-C596-4E9B-9381-57E41A6F2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1B67-4A55-423C-A028-3B2F80997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93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3623913" y="319686"/>
            <a:ext cx="264160" cy="264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978222" y="159666"/>
            <a:ext cx="1943100" cy="584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inputs Instagram command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70716" y="1446263"/>
            <a:ext cx="1893899" cy="5267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Executes Instagram command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68871" y="862767"/>
            <a:ext cx="178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[correct format]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99978" y="862768"/>
            <a:ext cx="160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[incorrect format]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805469" y="6491352"/>
            <a:ext cx="264160" cy="264160"/>
            <a:chOff x="5057140" y="5082540"/>
            <a:chExt cx="264160" cy="264160"/>
          </a:xfrm>
        </p:grpSpPr>
        <p:sp>
          <p:nvSpPr>
            <p:cNvPr id="40" name="Oval 39"/>
            <p:cNvSpPr/>
            <p:nvPr/>
          </p:nvSpPr>
          <p:spPr>
            <a:xfrm>
              <a:off x="5057140" y="5082540"/>
              <a:ext cx="264160" cy="264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105400" y="5130800"/>
              <a:ext cx="165100" cy="165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81181" y="2064047"/>
            <a:ext cx="141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UserId</a:t>
            </a:r>
            <a:r>
              <a:rPr lang="en-US" sz="1400" dirty="0"/>
              <a:t> is “-”]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48541" y="2062617"/>
            <a:ext cx="173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UserId</a:t>
            </a:r>
            <a:r>
              <a:rPr lang="en-US" sz="1400" dirty="0"/>
              <a:t> is populated]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218348" y="1446977"/>
            <a:ext cx="1756084" cy="10277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error message to user which highlights the expected format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142465" y="2624050"/>
            <a:ext cx="2247085" cy="6576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message that </a:t>
            </a:r>
            <a:r>
              <a:rPr lang="en-US" sz="1400" dirty="0" err="1">
                <a:solidFill>
                  <a:schemeClr val="tx1"/>
                </a:solidFill>
              </a:rPr>
              <a:t>UserId</a:t>
            </a:r>
            <a:r>
              <a:rPr lang="en-US" sz="1400" dirty="0">
                <a:solidFill>
                  <a:schemeClr val="tx1"/>
                </a:solidFill>
              </a:rPr>
              <a:t> is unavailable, and announce redirect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431729" y="3564247"/>
            <a:ext cx="1679110" cy="584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Visit Instagram home page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743482" y="2602962"/>
            <a:ext cx="2963395" cy="6787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Append </a:t>
            </a:r>
            <a:r>
              <a:rPr lang="en-US" sz="1400" dirty="0" err="1">
                <a:solidFill>
                  <a:schemeClr val="tx1"/>
                </a:solidFill>
              </a:rPr>
              <a:t>UserId</a:t>
            </a:r>
            <a:r>
              <a:rPr lang="en-US" sz="1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>
                <a:solidFill>
                  <a:schemeClr val="tx1"/>
                </a:solidFill>
              </a:rPr>
              <a:t>www.instagram</a:t>
            </a:r>
            <a:r>
              <a:rPr lang="en-US" sz="1400" dirty="0">
                <a:solidFill>
                  <a:schemeClr val="tx1"/>
                </a:solidFill>
              </a:rPr>
              <a:t>.com/</a:t>
            </a:r>
          </a:p>
        </p:txBody>
      </p:sp>
      <p:cxnSp>
        <p:nvCxnSpPr>
          <p:cNvPr id="65" name="Straight Arrow Connector 64"/>
          <p:cNvCxnSpPr>
            <a:stCxn id="15" idx="6"/>
            <a:endCxn id="17" idx="1"/>
          </p:cNvCxnSpPr>
          <p:nvPr/>
        </p:nvCxnSpPr>
        <p:spPr>
          <a:xfrm>
            <a:off x="3888073" y="451766"/>
            <a:ext cx="109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/>
          <p:cNvSpPr/>
          <p:nvPr/>
        </p:nvSpPr>
        <p:spPr>
          <a:xfrm>
            <a:off x="5741684" y="956952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17" idx="2"/>
            <a:endCxn id="73" idx="0"/>
          </p:cNvCxnSpPr>
          <p:nvPr/>
        </p:nvCxnSpPr>
        <p:spPr>
          <a:xfrm>
            <a:off x="5949772" y="743866"/>
            <a:ext cx="5506" cy="21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3"/>
            <a:endCxn id="23" idx="0"/>
          </p:cNvCxnSpPr>
          <p:nvPr/>
        </p:nvCxnSpPr>
        <p:spPr>
          <a:xfrm>
            <a:off x="6168871" y="1170546"/>
            <a:ext cx="1248795" cy="275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cxnSpLocks/>
            <a:stCxn id="73" idx="1"/>
            <a:endCxn id="45" idx="0"/>
          </p:cNvCxnSpPr>
          <p:nvPr/>
        </p:nvCxnSpPr>
        <p:spPr>
          <a:xfrm rot="10800000" flipV="1">
            <a:off x="4096390" y="1170545"/>
            <a:ext cx="1645294" cy="276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mond 80"/>
          <p:cNvSpPr/>
          <p:nvPr/>
        </p:nvSpPr>
        <p:spPr>
          <a:xfrm>
            <a:off x="5736178" y="5770299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7204071" y="2175775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3" idx="2"/>
            <a:endCxn id="82" idx="0"/>
          </p:cNvCxnSpPr>
          <p:nvPr/>
        </p:nvCxnSpPr>
        <p:spPr>
          <a:xfrm flipH="1">
            <a:off x="7417665" y="1973058"/>
            <a:ext cx="1" cy="20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  <a:stCxn id="82" idx="1"/>
            <a:endCxn id="46" idx="0"/>
          </p:cNvCxnSpPr>
          <p:nvPr/>
        </p:nvCxnSpPr>
        <p:spPr>
          <a:xfrm rot="10800000" flipV="1">
            <a:off x="6266009" y="2389368"/>
            <a:ext cx="938063" cy="234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46" idx="2"/>
            <a:endCxn id="47" idx="0"/>
          </p:cNvCxnSpPr>
          <p:nvPr/>
        </p:nvCxnSpPr>
        <p:spPr>
          <a:xfrm>
            <a:off x="6266008" y="3281708"/>
            <a:ext cx="5276" cy="28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cxnSpLocks/>
            <a:stCxn id="45" idx="2"/>
            <a:endCxn id="81" idx="1"/>
          </p:cNvCxnSpPr>
          <p:nvPr/>
        </p:nvCxnSpPr>
        <p:spPr>
          <a:xfrm rot="16200000" flipH="1">
            <a:off x="3161711" y="3409425"/>
            <a:ext cx="3509147" cy="1639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cxnSpLocks/>
            <a:stCxn id="82" idx="3"/>
            <a:endCxn id="48" idx="0"/>
          </p:cNvCxnSpPr>
          <p:nvPr/>
        </p:nvCxnSpPr>
        <p:spPr>
          <a:xfrm>
            <a:off x="7631258" y="2389369"/>
            <a:ext cx="1593922" cy="213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1" idx="2"/>
            <a:endCxn id="41" idx="0"/>
          </p:cNvCxnSpPr>
          <p:nvPr/>
        </p:nvCxnSpPr>
        <p:spPr>
          <a:xfrm flipH="1">
            <a:off x="5936279" y="6197486"/>
            <a:ext cx="13493" cy="3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Diamond 135"/>
          <p:cNvSpPr/>
          <p:nvPr/>
        </p:nvSpPr>
        <p:spPr>
          <a:xfrm>
            <a:off x="9006654" y="5770298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Elbow Connector 141"/>
          <p:cNvCxnSpPr>
            <a:cxnSpLocks/>
            <a:stCxn id="63" idx="2"/>
            <a:endCxn id="136" idx="0"/>
          </p:cNvCxnSpPr>
          <p:nvPr/>
        </p:nvCxnSpPr>
        <p:spPr>
          <a:xfrm rot="5400000">
            <a:off x="8460646" y="5010694"/>
            <a:ext cx="151920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mond 144"/>
          <p:cNvSpPr/>
          <p:nvPr/>
        </p:nvSpPr>
        <p:spPr>
          <a:xfrm>
            <a:off x="7175960" y="5770298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Elbow Connector 146"/>
          <p:cNvCxnSpPr>
            <a:cxnSpLocks/>
            <a:stCxn id="47" idx="2"/>
            <a:endCxn id="145" idx="0"/>
          </p:cNvCxnSpPr>
          <p:nvPr/>
        </p:nvCxnSpPr>
        <p:spPr>
          <a:xfrm rot="16200000" flipH="1">
            <a:off x="6019494" y="4400237"/>
            <a:ext cx="1621851" cy="1118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6" idx="1"/>
            <a:endCxn id="145" idx="3"/>
          </p:cNvCxnSpPr>
          <p:nvPr/>
        </p:nvCxnSpPr>
        <p:spPr>
          <a:xfrm flipH="1">
            <a:off x="7603147" y="5983892"/>
            <a:ext cx="1403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5" idx="1"/>
            <a:endCxn id="81" idx="3"/>
          </p:cNvCxnSpPr>
          <p:nvPr/>
        </p:nvCxnSpPr>
        <p:spPr>
          <a:xfrm flipH="1">
            <a:off x="6163365" y="5983892"/>
            <a:ext cx="1012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8BDE0C-9189-46C1-A3F4-8E1C4E6A2D84}"/>
              </a:ext>
            </a:extLst>
          </p:cNvPr>
          <p:cNvCxnSpPr/>
          <p:nvPr/>
        </p:nvCxnSpPr>
        <p:spPr>
          <a:xfrm>
            <a:off x="9220249" y="3270685"/>
            <a:ext cx="0" cy="26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46">
            <a:extLst>
              <a:ext uri="{FF2B5EF4-FFF2-40B4-BE49-F238E27FC236}">
                <a16:creationId xmlns:a16="http://schemas.microsoft.com/office/drawing/2014/main" id="{288B864B-E319-40FA-9D5D-1451C5CB170D}"/>
              </a:ext>
            </a:extLst>
          </p:cNvPr>
          <p:cNvSpPr/>
          <p:nvPr/>
        </p:nvSpPr>
        <p:spPr>
          <a:xfrm>
            <a:off x="8293531" y="3544098"/>
            <a:ext cx="1853435" cy="7069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Visit relevant Instagram profile page</a:t>
            </a:r>
          </a:p>
        </p:txBody>
      </p:sp>
    </p:spTree>
    <p:extLst>
      <p:ext uri="{BB962C8B-B14F-4D97-AF65-F5344CB8AC3E}">
        <p14:creationId xmlns:p14="http://schemas.microsoft.com/office/powerpoint/2010/main" val="12428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Hengyu</dc:creator>
  <cp:lastModifiedBy>Hengyu</cp:lastModifiedBy>
  <cp:revision>6</cp:revision>
  <dcterms:created xsi:type="dcterms:W3CDTF">2017-11-12T10:14:49Z</dcterms:created>
  <dcterms:modified xsi:type="dcterms:W3CDTF">2017-11-12T11:36:48Z</dcterms:modified>
</cp:coreProperties>
</file>