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2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howGuides="1">
      <p:cViewPr>
        <p:scale>
          <a:sx n="170" d="100"/>
          <a:sy n="170" d="100"/>
        </p:scale>
        <p:origin x="-216" y="-14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2503"/>
            <a:ext cx="1093635" cy="38066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42310"/>
            <a:ext cx="220810" cy="52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5562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18621"/>
            <a:ext cx="1093635" cy="37050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 flipV="1">
            <a:off x="2658680" y="2803874"/>
            <a:ext cx="220810" cy="503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2222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67000" y="25645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1242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119865" y="1738947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877180" y="2912718"/>
            <a:ext cx="1093635" cy="28768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" name="Elbow Connector 63"/>
          <p:cNvCxnSpPr/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" name="Elbow Connector 5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8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" name="Straight Arrow Connector 8"/>
          <p:cNvCxnSpPr>
            <a:stCxn id="42" idx="3"/>
            <a:endCxn id="2" idx="1"/>
          </p:cNvCxnSpPr>
          <p:nvPr/>
        </p:nvCxnSpPr>
        <p:spPr>
          <a:xfrm flipV="1">
            <a:off x="2656370" y="3056559"/>
            <a:ext cx="220810" cy="193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Flowchart: Decision 96"/>
          <p:cNvSpPr/>
          <p:nvPr/>
        </p:nvSpPr>
        <p:spPr>
          <a:xfrm>
            <a:off x="2420322" y="29718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Rectangle 8"/>
          <p:cNvSpPr/>
          <p:nvPr/>
        </p:nvSpPr>
        <p:spPr>
          <a:xfrm>
            <a:off x="2879490" y="2514456"/>
            <a:ext cx="1093635" cy="30494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" name="Straight Arrow Connector 14"/>
          <p:cNvCxnSpPr>
            <a:stCxn id="48" idx="3"/>
            <a:endCxn id="46" idx="1"/>
          </p:cNvCxnSpPr>
          <p:nvPr/>
        </p:nvCxnSpPr>
        <p:spPr>
          <a:xfrm flipV="1">
            <a:off x="2658680" y="2666928"/>
            <a:ext cx="220810" cy="1056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Flowchart: Decision 96"/>
          <p:cNvSpPr/>
          <p:nvPr/>
        </p:nvSpPr>
        <p:spPr>
          <a:xfrm>
            <a:off x="2422632" y="25908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8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9" name="Elbow Connector 18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1" name="Elbow Connector 20"/>
          <p:cNvCxnSpPr>
            <a:stCxn id="51" idx="3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4" name="Elbow Connector 23"/>
          <p:cNvCxnSpPr/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6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7" name="Elbow Connector 26"/>
          <p:cNvCxnSpPr/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9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0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3" name="Elbow Connector 32"/>
          <p:cNvCxnSpPr/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4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5" name="Elbow Connector 34"/>
          <p:cNvCxnSpPr/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6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7" name="Elbow Connector 36"/>
          <p:cNvCxnSpPr/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63"/>
          <p:cNvCxnSpPr/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4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3" name="Elbow Connector 122"/>
          <p:cNvCxnSpPr/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4" name="Elbow Connector 43"/>
          <p:cNvCxnSpPr/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67000" y="2488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56370" y="2869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3" name="Rectangle 8"/>
          <p:cNvSpPr/>
          <p:nvPr/>
        </p:nvSpPr>
        <p:spPr>
          <a:xfrm>
            <a:off x="2862499" y="3312129"/>
            <a:ext cx="1093635" cy="28768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Email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667253" y="3471470"/>
            <a:ext cx="220810" cy="193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Flowchart: Decision 96"/>
          <p:cNvSpPr/>
          <p:nvPr/>
        </p:nvSpPr>
        <p:spPr>
          <a:xfrm>
            <a:off x="2415967" y="338241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6" name="TextBox 55"/>
          <p:cNvSpPr txBox="1"/>
          <p:nvPr/>
        </p:nvSpPr>
        <p:spPr>
          <a:xfrm>
            <a:off x="2667000" y="32766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7" name="Rectangle 65"/>
          <p:cNvSpPr/>
          <p:nvPr/>
        </p:nvSpPr>
        <p:spPr>
          <a:xfrm>
            <a:off x="1119865" y="5014015"/>
            <a:ext cx="7490735" cy="379166"/>
          </a:xfrm>
          <a:prstGeom prst="roundRect">
            <a:avLst>
              <a:gd name="adj" fmla="val 3484"/>
            </a:avLst>
          </a:prstGeom>
          <a:solidFill>
            <a:srgbClr val="FFF2C2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Email</a:t>
            </a:r>
            <a:endParaRPr lang="en-SG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505200" y="3610644"/>
            <a:ext cx="0" cy="140337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73</Words>
  <Application>Microsoft Macintosh PowerPoint</Application>
  <PresentationFormat>On-screen Show (4:3)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Bryan Koh Wei Xian</cp:lastModifiedBy>
  <cp:revision>61</cp:revision>
  <dcterms:created xsi:type="dcterms:W3CDTF">2016-07-22T14:33:02Z</dcterms:created>
  <dcterms:modified xsi:type="dcterms:W3CDTF">2017-10-24T13:30:50Z</dcterms:modified>
</cp:coreProperties>
</file>