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4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28/10/2017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28/10/2017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28/10/2017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28/10/2017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28/10/2017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28/10/2017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28/10/2017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28/10/2017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28/10/2017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28/10/2017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28/10/2017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28/10/2017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3809163" y="-790611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4044835" y="-672776"/>
            <a:ext cx="933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4978087" y="-1030995"/>
            <a:ext cx="2187019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inputs </a:t>
            </a:r>
            <a:r>
              <a:rPr lang="en-SG" sz="1801" dirty="0" err="1"/>
              <a:t>nusmods</a:t>
            </a:r>
            <a:r>
              <a:rPr lang="en-SG" sz="1801" dirty="0"/>
              <a:t> command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6071597" y="-314557"/>
            <a:ext cx="2" cy="617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iamond 11">
            <a:extLst>
              <a:ext uri="{FF2B5EF4-FFF2-40B4-BE49-F238E27FC236}">
                <a16:creationId xmlns:a16="http://schemas.microsoft.com/office/drawing/2014/main" id="{8E8723C3-03E7-46BE-8211-AAF9ADC7B033}"/>
              </a:ext>
            </a:extLst>
          </p:cNvPr>
          <p:cNvSpPr/>
          <p:nvPr/>
        </p:nvSpPr>
        <p:spPr>
          <a:xfrm>
            <a:off x="5831214" y="302899"/>
            <a:ext cx="480766" cy="480766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6F847A3-19CB-4D8A-BF61-CBF1573B6170}"/>
              </a:ext>
            </a:extLst>
          </p:cNvPr>
          <p:cNvCxnSpPr>
            <a:cxnSpLocks/>
          </p:cNvCxnSpPr>
          <p:nvPr/>
        </p:nvCxnSpPr>
        <p:spPr>
          <a:xfrm flipH="1">
            <a:off x="2885780" y="543281"/>
            <a:ext cx="5281" cy="58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F9F46E-F315-4E20-BA19-DC5A481900A9}"/>
              </a:ext>
            </a:extLst>
          </p:cNvPr>
          <p:cNvCxnSpPr>
            <a:endCxn id="12" idx="1"/>
          </p:cNvCxnSpPr>
          <p:nvPr/>
        </p:nvCxnSpPr>
        <p:spPr>
          <a:xfrm flipV="1">
            <a:off x="2891059" y="543282"/>
            <a:ext cx="294015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3984567" y="155333"/>
            <a:ext cx="130419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[add type 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0BB788-4B9F-4654-A5F0-F380DA681824}"/>
              </a:ext>
            </a:extLst>
          </p:cNvPr>
          <p:cNvSpPr txBox="1"/>
          <p:nvPr/>
        </p:nvSpPr>
        <p:spPr>
          <a:xfrm>
            <a:off x="6792746" y="168192"/>
            <a:ext cx="2063925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[URL type]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323A4FC-FF89-4B75-A4E8-6FA28B7DCA83}"/>
              </a:ext>
            </a:extLst>
          </p:cNvPr>
          <p:cNvSpPr/>
          <p:nvPr/>
        </p:nvSpPr>
        <p:spPr>
          <a:xfrm>
            <a:off x="1746645" y="1150275"/>
            <a:ext cx="2337676" cy="5279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Retrieve current modules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76EB2B1-1493-46AA-8AF8-DC04DBB508E9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311980" y="543282"/>
            <a:ext cx="25394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Diamond 25">
            <a:extLst>
              <a:ext uri="{FF2B5EF4-FFF2-40B4-BE49-F238E27FC236}">
                <a16:creationId xmlns:a16="http://schemas.microsoft.com/office/drawing/2014/main" id="{CEFA5E0B-0718-4C33-83E9-398CBD71772D}"/>
              </a:ext>
            </a:extLst>
          </p:cNvPr>
          <p:cNvSpPr/>
          <p:nvPr/>
        </p:nvSpPr>
        <p:spPr>
          <a:xfrm>
            <a:off x="5831214" y="2508863"/>
            <a:ext cx="480766" cy="480766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5BF4C25-08E7-45D9-B119-9B95A28731D1}"/>
              </a:ext>
            </a:extLst>
          </p:cNvPr>
          <p:cNvCxnSpPr>
            <a:cxnSpLocks/>
            <a:stCxn id="74" idx="3"/>
            <a:endCxn id="26" idx="1"/>
          </p:cNvCxnSpPr>
          <p:nvPr/>
        </p:nvCxnSpPr>
        <p:spPr>
          <a:xfrm flipV="1">
            <a:off x="4050189" y="2749246"/>
            <a:ext cx="1781025" cy="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7205C61-8174-4C37-BC30-E1E54EBEAF6C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6311980" y="2749246"/>
            <a:ext cx="1365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3890486-74D2-45FF-A307-364928250438}"/>
              </a:ext>
            </a:extLst>
          </p:cNvPr>
          <p:cNvCxnSpPr>
            <a:cxnSpLocks/>
            <a:stCxn id="51" idx="2"/>
            <a:endCxn id="87" idx="0"/>
          </p:cNvCxnSpPr>
          <p:nvPr/>
        </p:nvCxnSpPr>
        <p:spPr>
          <a:xfrm>
            <a:off x="5995777" y="4256427"/>
            <a:ext cx="4839" cy="751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62D81FC-C644-4602-90C8-B7974D14CA54}"/>
              </a:ext>
            </a:extLst>
          </p:cNvPr>
          <p:cNvSpPr/>
          <p:nvPr/>
        </p:nvSpPr>
        <p:spPr>
          <a:xfrm>
            <a:off x="4850917" y="3450306"/>
            <a:ext cx="2289719" cy="80612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Create new Person with modified </a:t>
            </a:r>
            <a:r>
              <a:rPr lang="en-SG" sz="1801" dirty="0" err="1"/>
              <a:t>NusModules</a:t>
            </a:r>
            <a:endParaRPr lang="en-SG" sz="1801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19B7A29-4E76-4FF6-AB20-F964D8CE510E}"/>
              </a:ext>
            </a:extLst>
          </p:cNvPr>
          <p:cNvCxnSpPr>
            <a:cxnSpLocks/>
            <a:stCxn id="61" idx="2"/>
            <a:endCxn id="26" idx="0"/>
          </p:cNvCxnSpPr>
          <p:nvPr/>
        </p:nvCxnSpPr>
        <p:spPr>
          <a:xfrm flipH="1">
            <a:off x="6071597" y="2087091"/>
            <a:ext cx="5409" cy="42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BE2639B-14BA-4C9C-9964-899CEF3278C9}"/>
              </a:ext>
            </a:extLst>
          </p:cNvPr>
          <p:cNvCxnSpPr>
            <a:cxnSpLocks/>
          </p:cNvCxnSpPr>
          <p:nvPr/>
        </p:nvCxnSpPr>
        <p:spPr>
          <a:xfrm>
            <a:off x="5930851" y="5813929"/>
            <a:ext cx="0" cy="747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5813016" y="6560983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sp>
        <p:nvSpPr>
          <p:cNvPr id="55" name="TextBox 54">
            <a:extLst/>
          </p:cNvPr>
          <p:cNvSpPr txBox="1"/>
          <p:nvPr/>
        </p:nvSpPr>
        <p:spPr>
          <a:xfrm>
            <a:off x="5995777" y="951533"/>
            <a:ext cx="140476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[delete type]</a:t>
            </a:r>
          </a:p>
        </p:txBody>
      </p:sp>
      <p:sp>
        <p:nvSpPr>
          <p:cNvPr id="60" name="Rectangle: Rounded Corners 59">
            <a:extLst/>
          </p:cNvPr>
          <p:cNvSpPr/>
          <p:nvPr/>
        </p:nvSpPr>
        <p:spPr>
          <a:xfrm>
            <a:off x="7677526" y="1128027"/>
            <a:ext cx="2347731" cy="5279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Parse URL</a:t>
            </a:r>
          </a:p>
        </p:txBody>
      </p:sp>
      <p:sp>
        <p:nvSpPr>
          <p:cNvPr id="61" name="Rectangle: Rounded Corners 60">
            <a:extLst/>
          </p:cNvPr>
          <p:cNvSpPr/>
          <p:nvPr/>
        </p:nvSpPr>
        <p:spPr>
          <a:xfrm>
            <a:off x="4875387" y="1559191"/>
            <a:ext cx="2403237" cy="5279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Parse module to delete</a:t>
            </a:r>
          </a:p>
        </p:txBody>
      </p:sp>
      <p:cxnSp>
        <p:nvCxnSpPr>
          <p:cNvPr id="62" name="Straight Arrow Connector 61">
            <a:extLst/>
          </p:cNvPr>
          <p:cNvCxnSpPr>
            <a:cxnSpLocks/>
            <a:stCxn id="12" idx="2"/>
            <a:endCxn id="61" idx="0"/>
          </p:cNvCxnSpPr>
          <p:nvPr/>
        </p:nvCxnSpPr>
        <p:spPr>
          <a:xfrm>
            <a:off x="6071597" y="783665"/>
            <a:ext cx="5409" cy="775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/>
          </p:cNvPr>
          <p:cNvCxnSpPr>
            <a:cxnSpLocks/>
            <a:endCxn id="60" idx="0"/>
          </p:cNvCxnSpPr>
          <p:nvPr/>
        </p:nvCxnSpPr>
        <p:spPr>
          <a:xfrm>
            <a:off x="8851392" y="537652"/>
            <a:ext cx="0" cy="590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ctangle: Rounded Corners 73">
            <a:extLst/>
          </p:cNvPr>
          <p:cNvSpPr/>
          <p:nvPr/>
        </p:nvSpPr>
        <p:spPr>
          <a:xfrm>
            <a:off x="1702458" y="2276297"/>
            <a:ext cx="2347731" cy="9467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Create new </a:t>
            </a:r>
            <a:r>
              <a:rPr lang="en-SG" sz="1801" dirty="0" err="1"/>
              <a:t>NusModules</a:t>
            </a:r>
            <a:r>
              <a:rPr lang="en-SG" sz="1801" dirty="0"/>
              <a:t> with added module</a:t>
            </a:r>
          </a:p>
        </p:txBody>
      </p:sp>
      <p:cxnSp>
        <p:nvCxnSpPr>
          <p:cNvPr id="76" name="Straight Arrow Connector 75">
            <a:extLst/>
          </p:cNvPr>
          <p:cNvCxnSpPr>
            <a:cxnSpLocks/>
          </p:cNvCxnSpPr>
          <p:nvPr/>
        </p:nvCxnSpPr>
        <p:spPr>
          <a:xfrm flipH="1">
            <a:off x="2920509" y="1678158"/>
            <a:ext cx="5281" cy="58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/>
          </p:cNvPr>
          <p:cNvCxnSpPr>
            <a:cxnSpLocks/>
          </p:cNvCxnSpPr>
          <p:nvPr/>
        </p:nvCxnSpPr>
        <p:spPr>
          <a:xfrm flipH="1">
            <a:off x="6071596" y="3012161"/>
            <a:ext cx="5409" cy="42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ctangle: Rounded Corners 82">
            <a:extLst/>
          </p:cNvPr>
          <p:cNvSpPr/>
          <p:nvPr/>
        </p:nvSpPr>
        <p:spPr>
          <a:xfrm>
            <a:off x="7677526" y="2262904"/>
            <a:ext cx="2697866" cy="116411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Create new </a:t>
            </a:r>
            <a:r>
              <a:rPr lang="en-SG" sz="1801" dirty="0" err="1"/>
              <a:t>NusModules</a:t>
            </a:r>
            <a:r>
              <a:rPr lang="en-SG" sz="1801" dirty="0"/>
              <a:t> to Overwrite old Object</a:t>
            </a:r>
          </a:p>
        </p:txBody>
      </p:sp>
      <p:cxnSp>
        <p:nvCxnSpPr>
          <p:cNvPr id="85" name="Straight Arrow Connector 84">
            <a:extLst/>
          </p:cNvPr>
          <p:cNvCxnSpPr>
            <a:cxnSpLocks/>
          </p:cNvCxnSpPr>
          <p:nvPr/>
        </p:nvCxnSpPr>
        <p:spPr>
          <a:xfrm>
            <a:off x="8851392" y="1655927"/>
            <a:ext cx="0" cy="590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tangle: Rounded Corners 86">
            <a:extLst/>
          </p:cNvPr>
          <p:cNvSpPr/>
          <p:nvPr/>
        </p:nvSpPr>
        <p:spPr>
          <a:xfrm>
            <a:off x="4855756" y="5007808"/>
            <a:ext cx="2289719" cy="80612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Pass Person to Model</a:t>
            </a:r>
          </a:p>
        </p:txBody>
      </p: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48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Ritchie Lam</cp:lastModifiedBy>
  <cp:revision>9</cp:revision>
  <dcterms:created xsi:type="dcterms:W3CDTF">2017-07-28T00:49:09Z</dcterms:created>
  <dcterms:modified xsi:type="dcterms:W3CDTF">2017-10-27T20:48:14Z</dcterms:modified>
</cp:coreProperties>
</file>