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2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573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3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1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5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61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92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03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09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17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219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40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DC6E72-1FDD-4134-B17E-9C636B49CEAC}"/>
              </a:ext>
            </a:extLst>
          </p:cNvPr>
          <p:cNvSpPr/>
          <p:nvPr/>
        </p:nvSpPr>
        <p:spPr>
          <a:xfrm>
            <a:off x="6713496" y="754693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91696B-FFFC-4BE5-BE9D-E358B4ECA005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949168" y="872527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19B643-F8A6-418F-8FF8-D50B4A9AAA58}"/>
              </a:ext>
            </a:extLst>
          </p:cNvPr>
          <p:cNvSpPr/>
          <p:nvPr/>
        </p:nvSpPr>
        <p:spPr>
          <a:xfrm>
            <a:off x="7882420" y="514309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edits a person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CF24E2-6623-408F-AFD7-95C0FBDD63EE}"/>
              </a:ext>
            </a:extLst>
          </p:cNvPr>
          <p:cNvCxnSpPr>
            <a:cxnSpLocks/>
          </p:cNvCxnSpPr>
          <p:nvPr/>
        </p:nvCxnSpPr>
        <p:spPr>
          <a:xfrm flipH="1">
            <a:off x="8975928" y="1234296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0BBDA1AE-AD86-4389-96CA-CF92C65B2A00}"/>
              </a:ext>
            </a:extLst>
          </p:cNvPr>
          <p:cNvSpPr/>
          <p:nvPr/>
        </p:nvSpPr>
        <p:spPr>
          <a:xfrm>
            <a:off x="8735545" y="1851752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00A6C-BA46-4AD0-AD98-0C0404B0D0CE}"/>
              </a:ext>
            </a:extLst>
          </p:cNvPr>
          <p:cNvSpPr txBox="1"/>
          <p:nvPr/>
        </p:nvSpPr>
        <p:spPr>
          <a:xfrm>
            <a:off x="6956236" y="1667089"/>
            <a:ext cx="189950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[Email or photo is edited]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A819F-D446-4EF9-9C96-E85DEEC51957}"/>
              </a:ext>
            </a:extLst>
          </p:cNvPr>
          <p:cNvSpPr txBox="1"/>
          <p:nvPr/>
        </p:nvSpPr>
        <p:spPr>
          <a:xfrm>
            <a:off x="9216313" y="166708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E95F09-DFC1-42E5-86F5-F89940B1883A}"/>
              </a:ext>
            </a:extLst>
          </p:cNvPr>
          <p:cNvCxnSpPr>
            <a:cxnSpLocks/>
          </p:cNvCxnSpPr>
          <p:nvPr/>
        </p:nvCxnSpPr>
        <p:spPr>
          <a:xfrm>
            <a:off x="8063104" y="2092134"/>
            <a:ext cx="0" cy="38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43675-FF11-482E-A00C-4494F045543F}"/>
              </a:ext>
            </a:extLst>
          </p:cNvPr>
          <p:cNvCxnSpPr/>
          <p:nvPr/>
        </p:nvCxnSpPr>
        <p:spPr>
          <a:xfrm>
            <a:off x="8063101" y="2092136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E1AAC-C666-48FB-966A-BB350F9EC092}"/>
              </a:ext>
            </a:extLst>
          </p:cNvPr>
          <p:cNvCxnSpPr>
            <a:cxnSpLocks/>
          </p:cNvCxnSpPr>
          <p:nvPr/>
        </p:nvCxnSpPr>
        <p:spPr>
          <a:xfrm>
            <a:off x="9216311" y="2092135"/>
            <a:ext cx="384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2F988-B1F9-48CC-8E0C-15E918C8C6FC}"/>
              </a:ext>
            </a:extLst>
          </p:cNvPr>
          <p:cNvSpPr/>
          <p:nvPr/>
        </p:nvSpPr>
        <p:spPr>
          <a:xfrm>
            <a:off x="6475471" y="2491196"/>
            <a:ext cx="2187019" cy="9712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Current photo is copied over to data/edited/ folder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7EE5648-A79A-4979-A9C3-AFA9BE940E5D}"/>
              </a:ext>
            </a:extLst>
          </p:cNvPr>
          <p:cNvSpPr/>
          <p:nvPr/>
        </p:nvSpPr>
        <p:spPr>
          <a:xfrm>
            <a:off x="7129111" y="3810957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1DC7E5-5745-4D96-B7BC-0F068799135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69494" y="3462461"/>
            <a:ext cx="0" cy="34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BF0E0D-B284-4936-B789-BC6208950019}"/>
              </a:ext>
            </a:extLst>
          </p:cNvPr>
          <p:cNvCxnSpPr>
            <a:cxnSpLocks/>
          </p:cNvCxnSpPr>
          <p:nvPr/>
        </p:nvCxnSpPr>
        <p:spPr>
          <a:xfrm>
            <a:off x="5431950" y="4046655"/>
            <a:ext cx="0" cy="16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E3EFAE-E03E-4524-895C-4E3B18440F13}"/>
              </a:ext>
            </a:extLst>
          </p:cNvPr>
          <p:cNvCxnSpPr>
            <a:cxnSpLocks/>
          </p:cNvCxnSpPr>
          <p:nvPr/>
        </p:nvCxnSpPr>
        <p:spPr>
          <a:xfrm>
            <a:off x="5431955" y="4052259"/>
            <a:ext cx="1697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F8AC05-9BE4-4646-8EED-C86CF28CC8ED}"/>
              </a:ext>
            </a:extLst>
          </p:cNvPr>
          <p:cNvSpPr txBox="1"/>
          <p:nvPr/>
        </p:nvSpPr>
        <p:spPr>
          <a:xfrm>
            <a:off x="4629529" y="3732606"/>
            <a:ext cx="150041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[Only photo is edited]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C3F9AD-A78C-4D01-B016-6E9728CC3301}"/>
              </a:ext>
            </a:extLst>
          </p:cNvPr>
          <p:cNvCxnSpPr>
            <a:cxnSpLocks/>
          </p:cNvCxnSpPr>
          <p:nvPr/>
        </p:nvCxnSpPr>
        <p:spPr>
          <a:xfrm>
            <a:off x="7369494" y="4291726"/>
            <a:ext cx="0" cy="7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3A3B17-4CCF-4316-9491-92105F8B21F5}"/>
              </a:ext>
            </a:extLst>
          </p:cNvPr>
          <p:cNvSpPr txBox="1"/>
          <p:nvPr/>
        </p:nvSpPr>
        <p:spPr>
          <a:xfrm>
            <a:off x="7305817" y="4191765"/>
            <a:ext cx="218701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[Only email is</a:t>
            </a:r>
          </a:p>
          <a:p>
            <a:r>
              <a:rPr lang="en-SG" sz="1801" dirty="0"/>
              <a:t>edited]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EBF1D5-CBED-497F-B682-C8136533ACC7}"/>
              </a:ext>
            </a:extLst>
          </p:cNvPr>
          <p:cNvSpPr txBox="1"/>
          <p:nvPr/>
        </p:nvSpPr>
        <p:spPr>
          <a:xfrm>
            <a:off x="7542647" y="3728048"/>
            <a:ext cx="8013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81DE26-6862-411D-BDFB-74FD175E2A92}"/>
              </a:ext>
            </a:extLst>
          </p:cNvPr>
          <p:cNvCxnSpPr>
            <a:cxnSpLocks/>
          </p:cNvCxnSpPr>
          <p:nvPr/>
        </p:nvCxnSpPr>
        <p:spPr>
          <a:xfrm>
            <a:off x="7603350" y="4054892"/>
            <a:ext cx="3156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633005-0913-4305-AEAD-76C23539F695}"/>
              </a:ext>
            </a:extLst>
          </p:cNvPr>
          <p:cNvCxnSpPr>
            <a:cxnSpLocks/>
          </p:cNvCxnSpPr>
          <p:nvPr/>
        </p:nvCxnSpPr>
        <p:spPr>
          <a:xfrm>
            <a:off x="10759759" y="4052264"/>
            <a:ext cx="0" cy="99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E26DC1B-A589-48E4-8128-1B98F1AA2206}"/>
              </a:ext>
            </a:extLst>
          </p:cNvPr>
          <p:cNvSpPr/>
          <p:nvPr/>
        </p:nvSpPr>
        <p:spPr>
          <a:xfrm>
            <a:off x="3842614" y="5648413"/>
            <a:ext cx="2467634" cy="9712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New photo overwrites existing Photo in data/images/ folder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2F4B63-D83D-4BC2-949B-316DC668814D}"/>
              </a:ext>
            </a:extLst>
          </p:cNvPr>
          <p:cNvSpPr/>
          <p:nvPr/>
        </p:nvSpPr>
        <p:spPr>
          <a:xfrm>
            <a:off x="6416704" y="5069094"/>
            <a:ext cx="2467633" cy="11280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Current photo is copied and renamed as </a:t>
            </a:r>
            <a:r>
              <a:rPr lang="en-SG" sz="1801" dirty="0" err="1"/>
              <a:t>edited_email_address</a:t>
            </a:r>
            <a:endParaRPr lang="en-SG" sz="1801" dirty="0"/>
          </a:p>
          <a:p>
            <a:pPr algn="ctr"/>
            <a:r>
              <a:rPr lang="en-SG" sz="1801" dirty="0"/>
              <a:t>.jpg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D926D3-1C5A-4D0B-8B88-08E56DD7BE3B}"/>
              </a:ext>
            </a:extLst>
          </p:cNvPr>
          <p:cNvSpPr/>
          <p:nvPr/>
        </p:nvSpPr>
        <p:spPr>
          <a:xfrm>
            <a:off x="9000334" y="5069094"/>
            <a:ext cx="3492837" cy="11280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New photo is copied into data/images/ folder and renamed as </a:t>
            </a:r>
            <a:r>
              <a:rPr lang="en-SG" sz="1801" dirty="0" err="1"/>
              <a:t>edited_email_address</a:t>
            </a:r>
            <a:endParaRPr lang="en-SG" sz="1801" dirty="0"/>
          </a:p>
          <a:p>
            <a:pPr algn="ctr"/>
            <a:r>
              <a:rPr lang="en-SG" sz="1801" dirty="0"/>
              <a:t>.jpg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993D698-496A-48EB-83B8-5D4CFBF92F96}"/>
              </a:ext>
            </a:extLst>
          </p:cNvPr>
          <p:cNvSpPr/>
          <p:nvPr/>
        </p:nvSpPr>
        <p:spPr>
          <a:xfrm>
            <a:off x="8303044" y="6651213"/>
            <a:ext cx="1611672" cy="6465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Current photo is deleted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BF3B6E-E626-4BC2-8402-727CF9DA06AF}"/>
              </a:ext>
            </a:extLst>
          </p:cNvPr>
          <p:cNvCxnSpPr>
            <a:cxnSpLocks/>
          </p:cNvCxnSpPr>
          <p:nvPr/>
        </p:nvCxnSpPr>
        <p:spPr>
          <a:xfrm>
            <a:off x="7379520" y="6207291"/>
            <a:ext cx="0" cy="767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3EB3C1-FFF9-4BBE-AC08-4A97B70D11FE}"/>
              </a:ext>
            </a:extLst>
          </p:cNvPr>
          <p:cNvCxnSpPr>
            <a:cxnSpLocks/>
          </p:cNvCxnSpPr>
          <p:nvPr/>
        </p:nvCxnSpPr>
        <p:spPr>
          <a:xfrm>
            <a:off x="10759759" y="6197133"/>
            <a:ext cx="0" cy="777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9F4864-53ED-486A-AE39-CB36B3823DB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379522" y="6974498"/>
            <a:ext cx="923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4A341D-D399-487D-BF44-77CBF76F1789}"/>
              </a:ext>
            </a:extLst>
          </p:cNvPr>
          <p:cNvCxnSpPr>
            <a:cxnSpLocks/>
          </p:cNvCxnSpPr>
          <p:nvPr/>
        </p:nvCxnSpPr>
        <p:spPr>
          <a:xfrm flipH="1">
            <a:off x="9914720" y="6976646"/>
            <a:ext cx="845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DE789-3630-4CAA-A835-158921CB1348}"/>
              </a:ext>
            </a:extLst>
          </p:cNvPr>
          <p:cNvCxnSpPr>
            <a:cxnSpLocks/>
          </p:cNvCxnSpPr>
          <p:nvPr/>
        </p:nvCxnSpPr>
        <p:spPr>
          <a:xfrm>
            <a:off x="5431950" y="6619677"/>
            <a:ext cx="0" cy="244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50642A-A95A-442B-8F1C-AFDA1C9F3F99}"/>
              </a:ext>
            </a:extLst>
          </p:cNvPr>
          <p:cNvCxnSpPr>
            <a:cxnSpLocks/>
          </p:cNvCxnSpPr>
          <p:nvPr/>
        </p:nvCxnSpPr>
        <p:spPr>
          <a:xfrm>
            <a:off x="5438048" y="9064815"/>
            <a:ext cx="344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2EA464-CBC6-49B3-BC53-DCB1B5EF0207}"/>
              </a:ext>
            </a:extLst>
          </p:cNvPr>
          <p:cNvCxnSpPr>
            <a:cxnSpLocks/>
          </p:cNvCxnSpPr>
          <p:nvPr/>
        </p:nvCxnSpPr>
        <p:spPr>
          <a:xfrm>
            <a:off x="9125414" y="7297791"/>
            <a:ext cx="0" cy="40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5FBA40EB-4133-42F3-BB49-6EDD0F701F5D}"/>
              </a:ext>
            </a:extLst>
          </p:cNvPr>
          <p:cNvSpPr/>
          <p:nvPr/>
        </p:nvSpPr>
        <p:spPr>
          <a:xfrm>
            <a:off x="8855736" y="8824432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2350F93-BBDD-4F9A-9EC4-FD64A48BA0AE}"/>
              </a:ext>
            </a:extLst>
          </p:cNvPr>
          <p:cNvCxnSpPr>
            <a:cxnSpLocks/>
          </p:cNvCxnSpPr>
          <p:nvPr/>
        </p:nvCxnSpPr>
        <p:spPr>
          <a:xfrm>
            <a:off x="13059024" y="2100803"/>
            <a:ext cx="0" cy="696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9949395-C5E7-414E-BFEC-CF0785370F08}"/>
              </a:ext>
            </a:extLst>
          </p:cNvPr>
          <p:cNvCxnSpPr>
            <a:cxnSpLocks/>
          </p:cNvCxnSpPr>
          <p:nvPr/>
        </p:nvCxnSpPr>
        <p:spPr>
          <a:xfrm flipH="1">
            <a:off x="9336502" y="9064815"/>
            <a:ext cx="3700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5C0CA15-709F-4DB5-A7BE-B41E6052A809}"/>
              </a:ext>
            </a:extLst>
          </p:cNvPr>
          <p:cNvCxnSpPr>
            <a:cxnSpLocks/>
          </p:cNvCxnSpPr>
          <p:nvPr/>
        </p:nvCxnSpPr>
        <p:spPr>
          <a:xfrm>
            <a:off x="9102913" y="9315363"/>
            <a:ext cx="0" cy="40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C54EA33-F2C4-49FD-A82C-C362128C656C}"/>
              </a:ext>
            </a:extLst>
          </p:cNvPr>
          <p:cNvSpPr/>
          <p:nvPr/>
        </p:nvSpPr>
        <p:spPr>
          <a:xfrm>
            <a:off x="8290283" y="9742928"/>
            <a:ext cx="1611672" cy="6465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Pass contact to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AAF9830-BB40-47DB-A177-0FCC8D555C50}"/>
              </a:ext>
            </a:extLst>
          </p:cNvPr>
          <p:cNvSpPr/>
          <p:nvPr/>
        </p:nvSpPr>
        <p:spPr>
          <a:xfrm>
            <a:off x="8169454" y="7686707"/>
            <a:ext cx="1868151" cy="6465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Person’s photo is updated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BB74ED-BCB8-49A6-80C8-E2104D75D525}"/>
              </a:ext>
            </a:extLst>
          </p:cNvPr>
          <p:cNvCxnSpPr>
            <a:cxnSpLocks/>
            <a:stCxn id="80" idx="2"/>
            <a:endCxn id="66" idx="0"/>
          </p:cNvCxnSpPr>
          <p:nvPr/>
        </p:nvCxnSpPr>
        <p:spPr>
          <a:xfrm flipH="1">
            <a:off x="9096119" y="8333284"/>
            <a:ext cx="7410" cy="49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4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97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Teo Wen Zong</cp:lastModifiedBy>
  <cp:revision>12</cp:revision>
  <dcterms:created xsi:type="dcterms:W3CDTF">2017-07-28T00:49:09Z</dcterms:created>
  <dcterms:modified xsi:type="dcterms:W3CDTF">2017-11-11T07:58:36Z</dcterms:modified>
</cp:coreProperties>
</file>