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"/>
  </p:notesMasterIdLst>
  <p:sldIdLst>
    <p:sldId id="260" r:id="rId2"/>
    <p:sldId id="262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howGuides="1">
      <p:cViewPr>
        <p:scale>
          <a:sx n="130" d="100"/>
          <a:sy n="130" d="100"/>
        </p:scale>
        <p:origin x="1120" y="14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" name="Elbow Connector 4"/>
          <p:cNvCxnSpPr/>
          <p:nvPr/>
        </p:nvCxnSpPr>
        <p:spPr>
          <a:xfrm>
            <a:off x="2639660" y="2487764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33400" y="304800"/>
            <a:ext cx="7239000" cy="6248400"/>
          </a:xfrm>
          <a:prstGeom prst="roundRect">
            <a:avLst>
              <a:gd name="adj" fmla="val 4415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 rot="16200000">
            <a:off x="488681" y="2330719"/>
            <a:ext cx="1447799" cy="59636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&lt;&lt;Interface&gt;&gt;</a:t>
            </a:r>
          </a:p>
          <a:p>
            <a:pPr algn="ctr"/>
            <a:r>
              <a:rPr lang="en-US" sz="1400" dirty="0" smtClean="0"/>
              <a:t>UI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828800" y="838200"/>
            <a:ext cx="1143000" cy="30252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UiManager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2514600" y="2180556"/>
            <a:ext cx="1409434" cy="334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accent3">
                    <a:lumMod val="50000"/>
                  </a:schemeClr>
                </a:solidFill>
              </a:rPr>
              <a:t>CommandBox</a:t>
            </a:r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14600" y="2614279"/>
            <a:ext cx="1409435" cy="3575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accent3">
                    <a:lumMod val="50000"/>
                  </a:schemeClr>
                </a:solidFill>
              </a:rPr>
              <a:t>ResultDisplay</a:t>
            </a:r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14600" y="3048000"/>
            <a:ext cx="1409436" cy="3429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accent3">
                    <a:lumMod val="50000"/>
                  </a:schemeClr>
                </a:solidFill>
              </a:rPr>
              <a:t>BrowserPanel</a:t>
            </a:r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14599" y="3962400"/>
            <a:ext cx="1409437" cy="34404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accent3">
                    <a:lumMod val="50000"/>
                  </a:schemeClr>
                </a:solidFill>
              </a:rPr>
              <a:t>LeftDisplayPanel</a:t>
            </a:r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14600" y="5638800"/>
            <a:ext cx="1409439" cy="3225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accent3">
                    <a:lumMod val="50000"/>
                  </a:schemeClr>
                </a:solidFill>
              </a:rPr>
              <a:t>StatusBarFooter</a:t>
            </a:r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14599" y="6066758"/>
            <a:ext cx="1409439" cy="33404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accent3">
                    <a:lumMod val="50000"/>
                  </a:schemeClr>
                </a:solidFill>
              </a:rPr>
              <a:t>HelpWindow</a:t>
            </a:r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95800" y="3509062"/>
            <a:ext cx="1714499" cy="3009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accent3">
                    <a:lumMod val="50000"/>
                  </a:schemeClr>
                </a:solidFill>
              </a:rPr>
              <a:t>MessageDisplay</a:t>
            </a:r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95800" y="3962400"/>
            <a:ext cx="1714500" cy="304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accent3">
                    <a:lumMod val="50000"/>
                  </a:schemeClr>
                </a:solidFill>
              </a:rPr>
              <a:t>PersonListPanel</a:t>
            </a:r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629400" y="685800"/>
            <a:ext cx="990600" cy="416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{abstract}</a:t>
            </a:r>
          </a:p>
          <a:p>
            <a:pPr algn="ctr"/>
            <a:r>
              <a:rPr lang="en-US" sz="1400" dirty="0" err="1" smtClean="0">
                <a:solidFill>
                  <a:schemeClr val="accent3">
                    <a:lumMod val="50000"/>
                  </a:schemeClr>
                </a:solidFill>
              </a:rPr>
              <a:t>UiPart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7" name="Rectangle 65"/>
          <p:cNvSpPr/>
          <p:nvPr/>
        </p:nvSpPr>
        <p:spPr>
          <a:xfrm rot="16200000">
            <a:off x="6242588" y="2051589"/>
            <a:ext cx="4114800" cy="6212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8" name="Rectangle 65"/>
          <p:cNvSpPr/>
          <p:nvPr/>
        </p:nvSpPr>
        <p:spPr>
          <a:xfrm rot="16200000">
            <a:off x="7423689" y="5213887"/>
            <a:ext cx="1752598" cy="6212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9" name="Isosceles Triangle 102"/>
          <p:cNvSpPr/>
          <p:nvPr/>
        </p:nvSpPr>
        <p:spPr>
          <a:xfrm flipV="1">
            <a:off x="1083948" y="1741038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 rot="10800000" flipV="1">
            <a:off x="7014570" y="1102003"/>
            <a:ext cx="270504" cy="228600"/>
          </a:xfrm>
          <a:prstGeom prst="triangle">
            <a:avLst/>
          </a:prstGeom>
          <a:ln w="635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5" name="Elbow Connector 24"/>
          <p:cNvCxnSpPr>
            <a:stCxn id="5" idx="1"/>
            <a:endCxn id="19" idx="3"/>
          </p:cNvCxnSpPr>
          <p:nvPr/>
        </p:nvCxnSpPr>
        <p:spPr>
          <a:xfrm rot="10800000" flipV="1">
            <a:off x="1219200" y="989462"/>
            <a:ext cx="609600" cy="751576"/>
          </a:xfrm>
          <a:prstGeom prst="bentConnector2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endCxn id="12" idx="1"/>
          </p:cNvCxnSpPr>
          <p:nvPr/>
        </p:nvCxnSpPr>
        <p:spPr>
          <a:xfrm rot="16200000" flipH="1">
            <a:off x="-28178" y="3691002"/>
            <a:ext cx="4513794" cy="571760"/>
          </a:xfrm>
          <a:prstGeom prst="bent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Decision 38"/>
          <p:cNvSpPr/>
          <p:nvPr/>
        </p:nvSpPr>
        <p:spPr>
          <a:xfrm>
            <a:off x="2030926" y="1738840"/>
            <a:ext cx="407474" cy="318560"/>
          </a:xfrm>
          <a:prstGeom prst="flowChartDecisio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4" name="Elbow Connector 33"/>
          <p:cNvCxnSpPr>
            <a:stCxn id="32" idx="2"/>
            <a:endCxn id="7" idx="1"/>
          </p:cNvCxnSpPr>
          <p:nvPr/>
        </p:nvCxnSpPr>
        <p:spPr>
          <a:xfrm rot="16200000" flipH="1">
            <a:off x="2229543" y="2062519"/>
            <a:ext cx="290176" cy="279937"/>
          </a:xfrm>
          <a:prstGeom prst="bent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32" idx="2"/>
            <a:endCxn id="9" idx="1"/>
          </p:cNvCxnSpPr>
          <p:nvPr/>
        </p:nvCxnSpPr>
        <p:spPr>
          <a:xfrm rot="16200000" flipH="1">
            <a:off x="1793606" y="2498456"/>
            <a:ext cx="1162050" cy="279937"/>
          </a:xfrm>
          <a:prstGeom prst="bent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32" idx="2"/>
            <a:endCxn id="8" idx="1"/>
          </p:cNvCxnSpPr>
          <p:nvPr/>
        </p:nvCxnSpPr>
        <p:spPr>
          <a:xfrm rot="16200000" flipH="1">
            <a:off x="2006811" y="2285251"/>
            <a:ext cx="735640" cy="279937"/>
          </a:xfrm>
          <a:prstGeom prst="bent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endCxn id="10" idx="1"/>
          </p:cNvCxnSpPr>
          <p:nvPr/>
        </p:nvCxnSpPr>
        <p:spPr>
          <a:xfrm rot="16200000" flipH="1">
            <a:off x="1336689" y="2956511"/>
            <a:ext cx="2075882" cy="279937"/>
          </a:xfrm>
          <a:prstGeom prst="bent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endCxn id="11" idx="1"/>
          </p:cNvCxnSpPr>
          <p:nvPr/>
        </p:nvCxnSpPr>
        <p:spPr>
          <a:xfrm rot="16200000" flipH="1">
            <a:off x="731901" y="4017362"/>
            <a:ext cx="3285460" cy="279937"/>
          </a:xfrm>
          <a:prstGeom prst="bent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10" idx="3"/>
            <a:endCxn id="13" idx="1"/>
          </p:cNvCxnSpPr>
          <p:nvPr/>
        </p:nvCxnSpPr>
        <p:spPr>
          <a:xfrm flipV="1">
            <a:off x="3924036" y="3659531"/>
            <a:ext cx="571764" cy="47489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10" idx="3"/>
            <a:endCxn id="14" idx="1"/>
          </p:cNvCxnSpPr>
          <p:nvPr/>
        </p:nvCxnSpPr>
        <p:spPr>
          <a:xfrm flipV="1">
            <a:off x="3924036" y="4114800"/>
            <a:ext cx="571764" cy="19621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rot="16200000" flipH="1">
            <a:off x="4982056" y="4101071"/>
            <a:ext cx="233711" cy="590550"/>
          </a:xfrm>
          <a:prstGeom prst="bent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11" idx="3"/>
            <a:endCxn id="20" idx="3"/>
          </p:cNvCxnSpPr>
          <p:nvPr/>
        </p:nvCxnSpPr>
        <p:spPr>
          <a:xfrm flipV="1">
            <a:off x="3924039" y="1330603"/>
            <a:ext cx="3225783" cy="4469458"/>
          </a:xfrm>
          <a:prstGeom prst="bent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12" idx="3"/>
            <a:endCxn id="20" idx="3"/>
          </p:cNvCxnSpPr>
          <p:nvPr/>
        </p:nvCxnSpPr>
        <p:spPr>
          <a:xfrm flipV="1">
            <a:off x="3924038" y="1330603"/>
            <a:ext cx="3225784" cy="4903176"/>
          </a:xfrm>
          <a:prstGeom prst="bent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7023275" y="5447634"/>
            <a:ext cx="229325" cy="153728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7" name="Elbow Connector 86"/>
          <p:cNvCxnSpPr>
            <a:stCxn id="14" idx="3"/>
            <a:endCxn id="20" idx="3"/>
          </p:cNvCxnSpPr>
          <p:nvPr/>
        </p:nvCxnSpPr>
        <p:spPr>
          <a:xfrm flipV="1">
            <a:off x="6210300" y="1330603"/>
            <a:ext cx="939522" cy="2784197"/>
          </a:xfrm>
          <a:prstGeom prst="bent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13" idx="3"/>
            <a:endCxn id="20" idx="3"/>
          </p:cNvCxnSpPr>
          <p:nvPr/>
        </p:nvCxnSpPr>
        <p:spPr>
          <a:xfrm flipV="1">
            <a:off x="6210299" y="1330603"/>
            <a:ext cx="939523" cy="2328928"/>
          </a:xfrm>
          <a:prstGeom prst="bent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9" idx="3"/>
            <a:endCxn id="20" idx="3"/>
          </p:cNvCxnSpPr>
          <p:nvPr/>
        </p:nvCxnSpPr>
        <p:spPr>
          <a:xfrm flipV="1">
            <a:off x="3924036" y="1330603"/>
            <a:ext cx="3225786" cy="1888847"/>
          </a:xfrm>
          <a:prstGeom prst="bent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8" idx="3"/>
            <a:endCxn id="20" idx="3"/>
          </p:cNvCxnSpPr>
          <p:nvPr/>
        </p:nvCxnSpPr>
        <p:spPr>
          <a:xfrm flipV="1">
            <a:off x="3924035" y="1330603"/>
            <a:ext cx="3225787" cy="1462437"/>
          </a:xfrm>
          <a:prstGeom prst="bent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7" idx="3"/>
            <a:endCxn id="20" idx="3"/>
          </p:cNvCxnSpPr>
          <p:nvPr/>
        </p:nvCxnSpPr>
        <p:spPr>
          <a:xfrm flipV="1">
            <a:off x="3924034" y="1330603"/>
            <a:ext cx="3225788" cy="1016973"/>
          </a:xfrm>
          <a:prstGeom prst="bent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6" idx="3"/>
            <a:endCxn id="20" idx="3"/>
          </p:cNvCxnSpPr>
          <p:nvPr/>
        </p:nvCxnSpPr>
        <p:spPr>
          <a:xfrm flipV="1">
            <a:off x="3048000" y="1330603"/>
            <a:ext cx="4101822" cy="194535"/>
          </a:xfrm>
          <a:prstGeom prst="bent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5" idx="0"/>
          </p:cNvCxnSpPr>
          <p:nvPr/>
        </p:nvCxnSpPr>
        <p:spPr>
          <a:xfrm rot="5400000" flipH="1" flipV="1">
            <a:off x="5080539" y="-2070637"/>
            <a:ext cx="228599" cy="5589076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7035159" y="1828800"/>
            <a:ext cx="249915" cy="26608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23" name="Elbow Connector 122"/>
          <p:cNvCxnSpPr>
            <a:stCxn id="7" idx="0"/>
          </p:cNvCxnSpPr>
          <p:nvPr/>
        </p:nvCxnSpPr>
        <p:spPr>
          <a:xfrm rot="5400000" flipH="1" flipV="1">
            <a:off x="5485617" y="-323202"/>
            <a:ext cx="237459" cy="4770058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7045453" y="3276600"/>
            <a:ext cx="239621" cy="283619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1752600" y="1335777"/>
            <a:ext cx="1295400" cy="37872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accent3">
                    <a:lumMod val="50000"/>
                  </a:schemeClr>
                </a:solidFill>
              </a:rPr>
              <a:t>MainWindow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53048" y="4429822"/>
            <a:ext cx="1450578" cy="2945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accent3">
                    <a:lumMod val="50000"/>
                  </a:schemeClr>
                </a:solidFill>
              </a:rPr>
              <a:t>PersonCard</a:t>
            </a:r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25" name="Elbow Connector 124"/>
          <p:cNvCxnSpPr>
            <a:stCxn id="10" idx="3"/>
            <a:endCxn id="109" idx="1"/>
          </p:cNvCxnSpPr>
          <p:nvPr/>
        </p:nvCxnSpPr>
        <p:spPr>
          <a:xfrm>
            <a:off x="3924036" y="4134421"/>
            <a:ext cx="571764" cy="951928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>
            <a:endCxn id="129" idx="1"/>
          </p:cNvCxnSpPr>
          <p:nvPr/>
        </p:nvCxnSpPr>
        <p:spPr>
          <a:xfrm>
            <a:off x="4803636" y="5219697"/>
            <a:ext cx="554129" cy="271814"/>
          </a:xfrm>
          <a:prstGeom prst="bentConnector3">
            <a:avLst>
              <a:gd name="adj1" fmla="val 2092"/>
            </a:avLst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4495800" y="4914897"/>
            <a:ext cx="1714500" cy="3429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PersonListBirthdayPanel</a:t>
            </a:r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5357765" y="5344222"/>
            <a:ext cx="1448533" cy="2945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PersonCardBirthday</a:t>
            </a:r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7010400" y="4440781"/>
            <a:ext cx="239621" cy="283619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2" name="Rectangle 151"/>
          <p:cNvSpPr/>
          <p:nvPr/>
        </p:nvSpPr>
        <p:spPr>
          <a:xfrm>
            <a:off x="7010400" y="5334000"/>
            <a:ext cx="239621" cy="283619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7" name="Straight Arrow Connector 146"/>
          <p:cNvCxnSpPr>
            <a:stCxn id="129" idx="3"/>
            <a:endCxn id="18" idx="0"/>
          </p:cNvCxnSpPr>
          <p:nvPr/>
        </p:nvCxnSpPr>
        <p:spPr>
          <a:xfrm>
            <a:off x="6806298" y="5491511"/>
            <a:ext cx="1183079" cy="32988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stCxn id="13" idx="0"/>
          </p:cNvCxnSpPr>
          <p:nvPr/>
        </p:nvCxnSpPr>
        <p:spPr>
          <a:xfrm rot="16200000" flipH="1">
            <a:off x="5947796" y="2914316"/>
            <a:ext cx="1446832" cy="2636324"/>
          </a:xfrm>
          <a:prstGeom prst="bentConnector4">
            <a:avLst>
              <a:gd name="adj1" fmla="val -8325"/>
              <a:gd name="adj2" fmla="val 84906"/>
            </a:avLst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/>
          <p:cNvCxnSpPr>
            <a:stCxn id="15" idx="3"/>
          </p:cNvCxnSpPr>
          <p:nvPr/>
        </p:nvCxnSpPr>
        <p:spPr>
          <a:xfrm>
            <a:off x="6803626" y="4577111"/>
            <a:ext cx="1185748" cy="67629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36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Macintosh PowerPoint</Application>
  <PresentationFormat>On-screen Show (4:3)</PresentationFormat>
  <Paragraphs>36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Arial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2017-11-11T12:03:19Z</dcterms:modified>
</cp:coreProperties>
</file>