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14400213" cy="10799763"/>
  <p:notesSz cx="6858000" cy="9144000"/>
  <p:defaultTextStyle>
    <a:defPPr>
      <a:defRPr lang="en-US"/>
    </a:defPPr>
    <a:lvl1pPr marL="0" algn="l" defTabSz="1439997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1pPr>
    <a:lvl2pPr marL="719999" algn="l" defTabSz="1439997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2pPr>
    <a:lvl3pPr marL="1439997" algn="l" defTabSz="1439997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3pPr>
    <a:lvl4pPr marL="2159996" algn="l" defTabSz="1439997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4pPr>
    <a:lvl5pPr marL="2879994" algn="l" defTabSz="1439997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5pPr>
    <a:lvl6pPr marL="3599993" algn="l" defTabSz="1439997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6pPr>
    <a:lvl7pPr marL="4319991" algn="l" defTabSz="1439997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7pPr>
    <a:lvl8pPr marL="5039990" algn="l" defTabSz="1439997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8pPr>
    <a:lvl9pPr marL="5759988" algn="l" defTabSz="1439997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3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C8C8"/>
    <a:srgbClr val="E46C0A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80" d="100"/>
          <a:sy n="80" d="100"/>
        </p:scale>
        <p:origin x="197" y="-1224"/>
      </p:cViewPr>
      <p:guideLst>
        <p:guide orient="horz" pos="2343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39997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1pPr>
    <a:lvl2pPr marL="719999" algn="l" defTabSz="1439997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2pPr>
    <a:lvl3pPr marL="1439997" algn="l" defTabSz="1439997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3pPr>
    <a:lvl4pPr marL="2159996" algn="l" defTabSz="1439997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4pPr>
    <a:lvl5pPr marL="2879994" algn="l" defTabSz="1439997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5pPr>
    <a:lvl6pPr marL="3599993" algn="l" defTabSz="1439997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6pPr>
    <a:lvl7pPr marL="4319991" algn="l" defTabSz="1439997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7pPr>
    <a:lvl8pPr marL="5039990" algn="l" defTabSz="1439997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8pPr>
    <a:lvl9pPr marL="5759988" algn="l" defTabSz="1439997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3354927"/>
            <a:ext cx="12240181" cy="23149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032" y="6119866"/>
            <a:ext cx="10080149" cy="27599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0154" y="432492"/>
            <a:ext cx="3240048" cy="921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11" y="432492"/>
            <a:ext cx="9480140" cy="92147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518" y="6939848"/>
            <a:ext cx="12240181" cy="214495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518" y="4577401"/>
            <a:ext cx="12240181" cy="23624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11" y="2519946"/>
            <a:ext cx="6360094" cy="7127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108" y="2519946"/>
            <a:ext cx="6360094" cy="7127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1" y="2417448"/>
            <a:ext cx="6362595" cy="1007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11" y="3424925"/>
            <a:ext cx="6362595" cy="6222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109" y="2417448"/>
            <a:ext cx="6365094" cy="1007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109" y="3424925"/>
            <a:ext cx="6365094" cy="6222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1" y="429990"/>
            <a:ext cx="4737571" cy="18299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083" y="429991"/>
            <a:ext cx="8050119" cy="92172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11" y="2259951"/>
            <a:ext cx="4737571" cy="73873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542" y="7559834"/>
            <a:ext cx="8640128" cy="8924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542" y="964979"/>
            <a:ext cx="8640128" cy="64798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542" y="8452316"/>
            <a:ext cx="8640128" cy="12674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11" y="432491"/>
            <a:ext cx="12960192" cy="1799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1" y="2519946"/>
            <a:ext cx="12960192" cy="7127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11" y="10009781"/>
            <a:ext cx="336005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073" y="10009781"/>
            <a:ext cx="456006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0153" y="10009781"/>
            <a:ext cx="336005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2922679" y="4180681"/>
            <a:ext cx="5573965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3081925" y="4496027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3809738" y="4859699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737730" y="5210393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5635967" y="4375103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6249366" y="4859698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6177359" y="5317891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7800861" y="5565714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7724661" y="5565715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17880" y="5214080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36879" y="4942681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>
                <a:solidFill>
                  <a:srgbClr val="0070C0"/>
                </a:solidFill>
              </a:rPr>
              <a:t>(“lock”)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334751" y="5464422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42201" y="6436152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307887" y="5830313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3890131" y="6085681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79779" y="8143081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725267" y="6683395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8065504" y="6714428"/>
            <a:ext cx="14906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/>
              <a:t>encryptAddressBook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4083969" y="5058231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(“lock”)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471534" y="7743157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844049" y="7897982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11000773" y="4500516"/>
            <a:ext cx="1740351" cy="404149"/>
          </a:xfrm>
          <a:prstGeom prst="rect">
            <a:avLst/>
          </a:prstGeom>
          <a:solidFill>
            <a:srgbClr val="E46C0A"/>
          </a:solidFill>
          <a:ln w="19050">
            <a:solidFill>
              <a:srgbClr val="E46C0A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StorageManager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923572" y="5857874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10063001" y="4893149"/>
            <a:ext cx="0" cy="3864022"/>
          </a:xfrm>
          <a:prstGeom prst="line">
            <a:avLst/>
          </a:prstGeom>
          <a:ln w="19050">
            <a:solidFill>
              <a:srgbClr val="12C8C8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9982419" y="6904360"/>
            <a:ext cx="183650" cy="343903"/>
          </a:xfrm>
          <a:prstGeom prst="rect">
            <a:avLst/>
          </a:prstGeom>
          <a:solidFill>
            <a:srgbClr val="12C8C8"/>
          </a:solidFill>
          <a:ln>
            <a:solidFill>
              <a:srgbClr val="12C8C8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7884535" y="6927425"/>
            <a:ext cx="208664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671659" y="8210292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7234756" y="521234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u:Lock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3890130" y="6683396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3907025" y="5316000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3890778" y="7988543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7930063" y="7254092"/>
            <a:ext cx="2041113" cy="0"/>
          </a:xfrm>
          <a:prstGeom prst="straightConnector1">
            <a:avLst/>
          </a:prstGeom>
          <a:ln w="19050">
            <a:solidFill>
              <a:srgbClr val="12C8C8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1867292" y="4927176"/>
            <a:ext cx="0" cy="3829995"/>
          </a:xfrm>
          <a:prstGeom prst="line">
            <a:avLst/>
          </a:prstGeom>
          <a:ln w="19050">
            <a:solidFill>
              <a:srgbClr val="E46C0A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62">
            <a:extLst>
              <a:ext uri="{FF2B5EF4-FFF2-40B4-BE49-F238E27FC236}">
                <a16:creationId xmlns:a16="http://schemas.microsoft.com/office/drawing/2014/main" id="{9C1172A5-4661-42A2-A024-7DB4401B08C7}"/>
              </a:ext>
            </a:extLst>
          </p:cNvPr>
          <p:cNvSpPr/>
          <p:nvPr/>
        </p:nvSpPr>
        <p:spPr>
          <a:xfrm>
            <a:off x="9210433" y="4500515"/>
            <a:ext cx="1656994" cy="404149"/>
          </a:xfrm>
          <a:prstGeom prst="rect">
            <a:avLst/>
          </a:prstGeom>
          <a:solidFill>
            <a:srgbClr val="12C8C8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E6E6E6"/>
                </a:solidFill>
              </a:rPr>
              <a:t>:</a:t>
            </a:r>
            <a:r>
              <a:rPr lang="en-US" sz="1600" dirty="0" err="1" smtClean="0">
                <a:solidFill>
                  <a:srgbClr val="E6E6E6"/>
                </a:solidFill>
              </a:rPr>
              <a:t>SecurityManager</a:t>
            </a:r>
            <a:endParaRPr lang="en-SG" sz="1600" dirty="0">
              <a:solidFill>
                <a:srgbClr val="E6E6E6"/>
              </a:solidFill>
            </a:endParaRPr>
          </a:p>
        </p:txBody>
      </p:sp>
      <p:sp>
        <p:nvSpPr>
          <p:cNvPr id="44" name="Rectangle 48"/>
          <p:cNvSpPr/>
          <p:nvPr/>
        </p:nvSpPr>
        <p:spPr>
          <a:xfrm>
            <a:off x="9971176" y="7548250"/>
            <a:ext cx="183650" cy="343903"/>
          </a:xfrm>
          <a:prstGeom prst="rect">
            <a:avLst/>
          </a:prstGeom>
          <a:solidFill>
            <a:srgbClr val="12C8C8"/>
          </a:solidFill>
          <a:ln>
            <a:solidFill>
              <a:srgbClr val="12C8C8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5" name="Straight Arrow Connector 49"/>
          <p:cNvCxnSpPr>
            <a:cxnSpLocks/>
          </p:cNvCxnSpPr>
          <p:nvPr/>
        </p:nvCxnSpPr>
        <p:spPr>
          <a:xfrm>
            <a:off x="7893323" y="7569567"/>
            <a:ext cx="207785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73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  <a:endCxn id="44" idx="2"/>
          </p:cNvCxnSpPr>
          <p:nvPr/>
        </p:nvCxnSpPr>
        <p:spPr>
          <a:xfrm>
            <a:off x="7902618" y="7892153"/>
            <a:ext cx="2160383" cy="0"/>
          </a:xfrm>
          <a:prstGeom prst="straightConnector1">
            <a:avLst/>
          </a:prstGeom>
          <a:ln w="19050">
            <a:solidFill>
              <a:srgbClr val="12C8C8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78"/>
          <p:cNvSpPr txBox="1"/>
          <p:nvPr/>
        </p:nvSpPr>
        <p:spPr>
          <a:xfrm>
            <a:off x="7833708" y="7373280"/>
            <a:ext cx="207718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/>
              <a:t>raise(</a:t>
            </a:r>
            <a:r>
              <a:rPr lang="en-US" sz="1200" dirty="0" err="1" smtClean="0"/>
              <a:t>ReloadAddressBookEvent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86" name="Rectangle 85"/>
          <p:cNvSpPr/>
          <p:nvPr/>
        </p:nvSpPr>
        <p:spPr>
          <a:xfrm>
            <a:off x="11791092" y="6944737"/>
            <a:ext cx="152400" cy="313845"/>
          </a:xfrm>
          <a:prstGeom prst="rect">
            <a:avLst/>
          </a:prstGeom>
          <a:solidFill>
            <a:srgbClr val="E46C0A"/>
          </a:solidFill>
          <a:ln>
            <a:solidFill>
              <a:srgbClr val="E46C0A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0" name="Straight Arrow Connector 49"/>
          <p:cNvCxnSpPr>
            <a:cxnSpLocks/>
          </p:cNvCxnSpPr>
          <p:nvPr/>
        </p:nvCxnSpPr>
        <p:spPr>
          <a:xfrm>
            <a:off x="10166069" y="6944737"/>
            <a:ext cx="1625023" cy="0"/>
          </a:xfrm>
          <a:prstGeom prst="straightConnector1">
            <a:avLst/>
          </a:prstGeom>
          <a:ln w="19050">
            <a:solidFill>
              <a:srgbClr val="12C8C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73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10166069" y="7248263"/>
            <a:ext cx="1625023" cy="0"/>
          </a:xfrm>
          <a:prstGeom prst="straightConnector1">
            <a:avLst/>
          </a:prstGeom>
          <a:ln w="19050">
            <a:solidFill>
              <a:srgbClr val="E46C0A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78"/>
          <p:cNvSpPr txBox="1"/>
          <p:nvPr/>
        </p:nvSpPr>
        <p:spPr>
          <a:xfrm>
            <a:off x="10166069" y="6747249"/>
            <a:ext cx="14906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12C8C8"/>
                </a:solidFill>
              </a:rPr>
              <a:t>encryptAddressBook</a:t>
            </a:r>
            <a:r>
              <a:rPr lang="en-US" sz="1200" dirty="0" smtClean="0">
                <a:solidFill>
                  <a:srgbClr val="12C8C8"/>
                </a:solidFill>
              </a:rPr>
              <a:t>())</a:t>
            </a:r>
            <a:endParaRPr lang="en-US" sz="1200" dirty="0">
              <a:solidFill>
                <a:srgbClr val="12C8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167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31</Words>
  <Application>Microsoft Office PowerPoint</Application>
  <PresentationFormat>自定义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hailin xiang</cp:lastModifiedBy>
  <cp:revision>76</cp:revision>
  <dcterms:created xsi:type="dcterms:W3CDTF">2016-07-22T14:33:02Z</dcterms:created>
  <dcterms:modified xsi:type="dcterms:W3CDTF">2017-10-22T09:34:11Z</dcterms:modified>
</cp:coreProperties>
</file>