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7"/>
  </p:normalViewPr>
  <p:slideViewPr>
    <p:cSldViewPr showGuides="1">
      <p:cViewPr>
        <p:scale>
          <a:sx n="102" d="100"/>
          <a:sy n="102" d="100"/>
        </p:scale>
        <p:origin x="1376" y="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76927" y="692551"/>
            <a:ext cx="8649969" cy="4419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92019" y="3085002"/>
            <a:ext cx="1093635" cy="35263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51946" y="2769943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68561" y="3136745"/>
            <a:ext cx="110051" cy="40628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24185" y="2762458"/>
            <a:ext cx="111217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6180" y="2884677"/>
            <a:ext cx="275089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042873" y="326132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43257" y="3455270"/>
            <a:ext cx="275087" cy="175521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81259" y="2982535"/>
            <a:ext cx="419548" cy="29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>
            <a:off x="1241485" y="2972437"/>
            <a:ext cx="230771" cy="1023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06825" y="317443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94329" y="2553982"/>
            <a:ext cx="1093635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045183" y="2730301"/>
            <a:ext cx="149146" cy="12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09135" y="2643414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59319" y="2775283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98432" y="2652590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/>
          <p:nvPr/>
        </p:nvCxnSpPr>
        <p:spPr>
          <a:xfrm>
            <a:off x="3330644" y="2741842"/>
            <a:ext cx="540000" cy="210852"/>
          </a:xfrm>
          <a:prstGeom prst="bentConnector3">
            <a:avLst>
              <a:gd name="adj1" fmla="val 4687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786875" y="2207131"/>
            <a:ext cx="1229413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UniqueModuleList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endCxn id="57" idx="1"/>
          </p:cNvCxnSpPr>
          <p:nvPr/>
        </p:nvCxnSpPr>
        <p:spPr>
          <a:xfrm rot="5400000" flipH="1" flipV="1">
            <a:off x="3509446" y="2458531"/>
            <a:ext cx="352510" cy="2023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448" y="2784249"/>
            <a:ext cx="70818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29730" y="2878567"/>
            <a:ext cx="236048" cy="17631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265778" y="2960568"/>
            <a:ext cx="438670" cy="615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701912" y="1735894"/>
            <a:ext cx="632088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311405" y="2000227"/>
            <a:ext cx="240049" cy="17338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539331" y="1804313"/>
            <a:ext cx="54681" cy="27048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03757" y="3343435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054638" y="2493622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8525" y="2882649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054637" y="2816600"/>
            <a:ext cx="765721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PhoneList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054638" y="3139578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EmailList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054638" y="3462555"/>
            <a:ext cx="76572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/>
          <p:nvPr/>
        </p:nvCxnSpPr>
        <p:spPr>
          <a:xfrm rot="16200000" flipH="1">
            <a:off x="2652911" y="2423654"/>
            <a:ext cx="298972" cy="22605"/>
          </a:xfrm>
          <a:prstGeom prst="bentConnector3">
            <a:avLst>
              <a:gd name="adj1" fmla="val -220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74604" y="2097487"/>
            <a:ext cx="270504" cy="178498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37848" y="1733032"/>
            <a:ext cx="1539926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6832" y="3565267"/>
            <a:ext cx="89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4482" y="4166053"/>
            <a:ext cx="1066800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02152" y="3670042"/>
            <a:ext cx="850448" cy="49421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337016" y="2062723"/>
            <a:ext cx="400799" cy="104225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565906" y="2181482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83838" y="299320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80174" y="2429756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3585" y="1713262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5669" y="3032260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89049" y="2506904"/>
            <a:ext cx="292182" cy="184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46783" y="3320393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183" y="3144537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8057552" y="2828841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8057552" y="3162920"/>
            <a:ext cx="708186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56001" y="3787521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>
            <a:off x="7812552" y="2993207"/>
            <a:ext cx="259200" cy="2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7812552" y="3316185"/>
            <a:ext cx="259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7054637" y="4110498"/>
            <a:ext cx="764463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Photo</a:t>
            </a:r>
          </a:p>
        </p:txBody>
      </p:sp>
      <p:cxnSp>
        <p:nvCxnSpPr>
          <p:cNvPr id="26" name="Straight Connector 25"/>
          <p:cNvCxnSpPr>
            <a:stCxn id="9" idx="1"/>
          </p:cNvCxnSpPr>
          <p:nvPr/>
        </p:nvCxnSpPr>
        <p:spPr>
          <a:xfrm flipH="1">
            <a:off x="1608030" y="3499409"/>
            <a:ext cx="0" cy="43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95027" y="3931409"/>
            <a:ext cx="46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8"/>
          <p:cNvCxnSpPr/>
          <p:nvPr/>
        </p:nvCxnSpPr>
        <p:spPr>
          <a:xfrm flipV="1">
            <a:off x="6235193" y="3142281"/>
            <a:ext cx="10808" cy="7920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58000" y="2624526"/>
            <a:ext cx="0" cy="16312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60000" y="2973600"/>
            <a:ext cx="1944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8"/>
          <p:cNvCxnSpPr/>
          <p:nvPr/>
        </p:nvCxnSpPr>
        <p:spPr>
          <a:xfrm>
            <a:off x="6847201" y="2623669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88"/>
          <p:cNvCxnSpPr/>
          <p:nvPr/>
        </p:nvCxnSpPr>
        <p:spPr>
          <a:xfrm>
            <a:off x="6868394" y="297360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88"/>
          <p:cNvCxnSpPr/>
          <p:nvPr/>
        </p:nvCxnSpPr>
        <p:spPr>
          <a:xfrm>
            <a:off x="6844719" y="4254331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88"/>
          <p:cNvCxnSpPr/>
          <p:nvPr/>
        </p:nvCxnSpPr>
        <p:spPr>
          <a:xfrm>
            <a:off x="6866319" y="3283301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88"/>
          <p:cNvCxnSpPr/>
          <p:nvPr/>
        </p:nvCxnSpPr>
        <p:spPr>
          <a:xfrm>
            <a:off x="6853963" y="3606170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88"/>
          <p:cNvCxnSpPr/>
          <p:nvPr/>
        </p:nvCxnSpPr>
        <p:spPr>
          <a:xfrm>
            <a:off x="6868394" y="3942824"/>
            <a:ext cx="2016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TextBox 78"/>
          <p:cNvSpPr txBox="1"/>
          <p:nvPr/>
        </p:nvSpPr>
        <p:spPr>
          <a:xfrm>
            <a:off x="6822700" y="2811495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93301" y="3109983"/>
            <a:ext cx="48506" cy="171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3584509" y="1223171"/>
            <a:ext cx="0" cy="116406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8"/>
          <p:cNvCxnSpPr/>
          <p:nvPr/>
        </p:nvCxnSpPr>
        <p:spPr>
          <a:xfrm>
            <a:off x="3584509" y="1223171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3789172" y="1038197"/>
            <a:ext cx="1156969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4952833" y="1128115"/>
            <a:ext cx="244800" cy="1728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88"/>
          <p:cNvCxnSpPr/>
          <p:nvPr/>
        </p:nvCxnSpPr>
        <p:spPr>
          <a:xfrm>
            <a:off x="5174601" y="1214406"/>
            <a:ext cx="223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/>
          <p:cNvSpPr/>
          <p:nvPr/>
        </p:nvSpPr>
        <p:spPr>
          <a:xfrm>
            <a:off x="5392033" y="1046853"/>
            <a:ext cx="632088" cy="3526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/>
          <p:cNvSpPr/>
          <p:nvPr/>
        </p:nvSpPr>
        <p:spPr>
          <a:xfrm>
            <a:off x="6042724" y="1128115"/>
            <a:ext cx="236048" cy="176319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7" name="Rectangle 8"/>
          <p:cNvSpPr/>
          <p:nvPr/>
        </p:nvSpPr>
        <p:spPr>
          <a:xfrm>
            <a:off x="6660000" y="1064055"/>
            <a:ext cx="958974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6667891" y="1382569"/>
            <a:ext cx="960000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6669537" y="1706182"/>
            <a:ext cx="956708" cy="2906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279472" y="1209368"/>
            <a:ext cx="1944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473872" y="1187882"/>
            <a:ext cx="0" cy="72458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88"/>
          <p:cNvCxnSpPr/>
          <p:nvPr/>
        </p:nvCxnSpPr>
        <p:spPr>
          <a:xfrm>
            <a:off x="6471491" y="1192920"/>
            <a:ext cx="187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88"/>
          <p:cNvCxnSpPr/>
          <p:nvPr/>
        </p:nvCxnSpPr>
        <p:spPr>
          <a:xfrm>
            <a:off x="6471491" y="1527773"/>
            <a:ext cx="187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88"/>
          <p:cNvCxnSpPr/>
          <p:nvPr/>
        </p:nvCxnSpPr>
        <p:spPr>
          <a:xfrm>
            <a:off x="6465549" y="1906589"/>
            <a:ext cx="187200" cy="10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/>
          <p:cNvSpPr txBox="1"/>
          <p:nvPr/>
        </p:nvSpPr>
        <p:spPr>
          <a:xfrm>
            <a:off x="3565906" y="1046853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14845" y="1021378"/>
            <a:ext cx="189257" cy="181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48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72</cp:revision>
  <dcterms:created xsi:type="dcterms:W3CDTF">2016-07-22T14:33:02Z</dcterms:created>
  <dcterms:modified xsi:type="dcterms:W3CDTF">2017-11-01T17:27:03Z</dcterms:modified>
</cp:coreProperties>
</file>