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howGuides="1">
      <p:cViewPr varScale="1">
        <p:scale>
          <a:sx n="101" d="100"/>
          <a:sy n="101" d="100"/>
        </p:scale>
        <p:origin x="1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-152400" y="1153464"/>
            <a:ext cx="9567409" cy="22860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67089" y="2215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73872" y="19253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6111" y="19178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16819" y="20089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46279" y="2383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0" y="20966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39833" y="20966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10231" y="2296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487950" y="2388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264936" y="2300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4881109" y="23884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711274" y="22150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63852" y="1614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43042" y="1782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506994" y="1696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484713" y="1788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261699" y="1700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708037" y="16146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109709" y="22170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645329" y="15342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XmlAdaptedEmail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705647" y="22162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310416" y="23896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" name="Straight Arrow Connector 4"/>
          <p:cNvCxnSpPr>
            <a:stCxn id="74" idx="0"/>
          </p:cNvCxnSpPr>
          <p:nvPr/>
        </p:nvCxnSpPr>
        <p:spPr>
          <a:xfrm flipH="1" flipV="1">
            <a:off x="7296374" y="1869444"/>
            <a:ext cx="0" cy="36000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6705647" y="281234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01974" y="2419200"/>
            <a:ext cx="0" cy="52560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01974" y="2976840"/>
            <a:ext cx="20367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8"/>
          <p:cNvSpPr/>
          <p:nvPr/>
        </p:nvSpPr>
        <p:spPr>
          <a:xfrm>
            <a:off x="5222807" y="1534274"/>
            <a:ext cx="136510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XmlAdaptedPhone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7954211" y="1534274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XmlAdaptedModule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846145" y="2106397"/>
            <a:ext cx="2790000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46145" y="1881034"/>
            <a:ext cx="47" cy="238688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629079" y="1881034"/>
            <a:ext cx="47" cy="238688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60</cp:revision>
  <dcterms:created xsi:type="dcterms:W3CDTF">2016-07-22T14:33:02Z</dcterms:created>
  <dcterms:modified xsi:type="dcterms:W3CDTF">2017-11-07T09:57:20Z</dcterms:modified>
</cp:coreProperties>
</file>