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howGuides="1">
      <p:cViewPr varScale="1">
        <p:scale>
          <a:sx n="101" d="100"/>
          <a:sy n="101" d="100"/>
        </p:scale>
        <p:origin x="1424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143000" y="1295400"/>
            <a:ext cx="5264469" cy="4876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4" y="52876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5" y="572588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235298" y="4048853"/>
            <a:ext cx="2538055" cy="17639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821067" y="4072852"/>
            <a:ext cx="3156328" cy="38658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048024" y="2924135"/>
            <a:ext cx="3120080" cy="184381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828910" y="3143251"/>
            <a:ext cx="3558310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055893" y="4718220"/>
            <a:ext cx="1687291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11"/>
          <p:cNvSpPr/>
          <p:nvPr/>
        </p:nvSpPr>
        <p:spPr>
          <a:xfrm>
            <a:off x="2592523" y="463980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9" name="Elbow Connector 63"/>
          <p:cNvCxnSpPr/>
          <p:nvPr/>
        </p:nvCxnSpPr>
        <p:spPr>
          <a:xfrm rot="16200000" flipH="1">
            <a:off x="1882285" y="4060879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H="1">
            <a:off x="3430123" y="458381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Rectangle 11"/>
          <p:cNvSpPr/>
          <p:nvPr/>
        </p:nvSpPr>
        <p:spPr>
          <a:xfrm>
            <a:off x="3852022" y="487459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 flipV="1">
            <a:off x="4110475" y="512835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54"/>
          <p:cNvSpPr/>
          <p:nvPr/>
        </p:nvSpPr>
        <p:spPr>
          <a:xfrm>
            <a:off x="5396513" y="5156985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2017-11-07T10:15:52Z</dcterms:modified>
</cp:coreProperties>
</file>