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C8C8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298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3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72899" y="1212455"/>
            <a:ext cx="166170" cy="122594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862226" y="612785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02557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22594" y="1295400"/>
            <a:ext cx="161103" cy="10367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828800"/>
            <a:ext cx="130038" cy="3610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212455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232356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739069" y="1295400"/>
            <a:ext cx="159651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3377" y="1295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466131" y="1371600"/>
            <a:ext cx="10605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813" y="1849728"/>
            <a:ext cx="11565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42076" y="1726430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474565" y="2189801"/>
            <a:ext cx="2317027" cy="8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739069" y="2332158"/>
            <a:ext cx="166407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14394" y="2438400"/>
            <a:ext cx="1272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872989" y="1961202"/>
            <a:ext cx="26718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921630" y="2137989"/>
            <a:ext cx="26718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9C1172A5-4661-42A2-A024-7DB4401B08C7}"/>
              </a:ext>
            </a:extLst>
          </p:cNvPr>
          <p:cNvSpPr/>
          <p:nvPr/>
        </p:nvSpPr>
        <p:spPr>
          <a:xfrm>
            <a:off x="4094119" y="612785"/>
            <a:ext cx="1093635" cy="346760"/>
          </a:xfrm>
          <a:prstGeom prst="rect">
            <a:avLst/>
          </a:prstGeom>
          <a:solidFill>
            <a:srgbClr val="12C8C8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:Security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4D4ABF-BC30-408E-B6DE-DBC195D20D8D}"/>
              </a:ext>
            </a:extLst>
          </p:cNvPr>
          <p:cNvCxnSpPr/>
          <p:nvPr/>
        </p:nvCxnSpPr>
        <p:spPr>
          <a:xfrm>
            <a:off x="4572000" y="954686"/>
            <a:ext cx="0" cy="1723059"/>
          </a:xfrm>
          <a:prstGeom prst="line">
            <a:avLst/>
          </a:prstGeom>
          <a:ln w="19050">
            <a:solidFill>
              <a:srgbClr val="12C8C8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15659-BEF6-4B84-8DC6-F85FC84504D6}"/>
              </a:ext>
            </a:extLst>
          </p:cNvPr>
          <p:cNvSpPr/>
          <p:nvPr/>
        </p:nvSpPr>
        <p:spPr>
          <a:xfrm>
            <a:off x="4526729" y="1371600"/>
            <a:ext cx="131559" cy="316056"/>
          </a:xfrm>
          <a:prstGeom prst="rect">
            <a:avLst/>
          </a:prstGeom>
          <a:solidFill>
            <a:srgbClr val="12C8C8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97BFAC-F39C-494F-BD4A-44AD4D4C3944}"/>
              </a:ext>
            </a:extLst>
          </p:cNvPr>
          <p:cNvCxnSpPr>
            <a:cxnSpLocks/>
          </p:cNvCxnSpPr>
          <p:nvPr/>
        </p:nvCxnSpPr>
        <p:spPr>
          <a:xfrm>
            <a:off x="3474565" y="1675477"/>
            <a:ext cx="1056184" cy="0"/>
          </a:xfrm>
          <a:prstGeom prst="straightConnector1">
            <a:avLst/>
          </a:prstGeom>
          <a:ln w="19050">
            <a:solidFill>
              <a:srgbClr val="12C8C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C3DB9F8-CE80-4F1D-981A-76F4024082B6}"/>
              </a:ext>
            </a:extLst>
          </p:cNvPr>
          <p:cNvSpPr txBox="1"/>
          <p:nvPr/>
        </p:nvSpPr>
        <p:spPr>
          <a:xfrm>
            <a:off x="3584685" y="1378943"/>
            <a:ext cx="8410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12C8C8"/>
                </a:solidFill>
              </a:rPr>
              <a:t>isSecured</a:t>
            </a:r>
            <a:r>
              <a:rPr lang="en-US" sz="1400" dirty="0">
                <a:solidFill>
                  <a:srgbClr val="12C8C8"/>
                </a:solidFill>
              </a:rPr>
              <a:t>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1C7B0A3-85B1-48D6-BCCA-A3B3661ACB93}"/>
              </a:ext>
            </a:extLst>
          </p:cNvPr>
          <p:cNvCxnSpPr>
            <a:cxnSpLocks/>
          </p:cNvCxnSpPr>
          <p:nvPr/>
        </p:nvCxnSpPr>
        <p:spPr>
          <a:xfrm>
            <a:off x="3480410" y="1828800"/>
            <a:ext cx="23111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3CFE15A-CB1C-4D0C-A25A-F7ECD4A642D4}"/>
              </a:ext>
            </a:extLst>
          </p:cNvPr>
          <p:cNvSpPr/>
          <p:nvPr/>
        </p:nvSpPr>
        <p:spPr>
          <a:xfrm>
            <a:off x="2057400" y="1732904"/>
            <a:ext cx="6781800" cy="533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: Single Corner Snipped 98">
            <a:extLst>
              <a:ext uri="{FF2B5EF4-FFF2-40B4-BE49-F238E27FC236}">
                <a16:creationId xmlns:a16="http://schemas.microsoft.com/office/drawing/2014/main" id="{D4BBA081-252D-4863-9EC6-09E2DFDBE222}"/>
              </a:ext>
            </a:extLst>
          </p:cNvPr>
          <p:cNvSpPr/>
          <p:nvPr/>
        </p:nvSpPr>
        <p:spPr>
          <a:xfrm rot="10800000" flipH="1">
            <a:off x="2055731" y="1722410"/>
            <a:ext cx="299477" cy="238792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443215-EA6B-4CAE-B03F-CC3B81B1C6CE}"/>
              </a:ext>
            </a:extLst>
          </p:cNvPr>
          <p:cNvSpPr txBox="1"/>
          <p:nvPr/>
        </p:nvSpPr>
        <p:spPr>
          <a:xfrm>
            <a:off x="1988148" y="1676914"/>
            <a:ext cx="16035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opt  [not secured]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51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Qihao</cp:lastModifiedBy>
  <cp:revision>61</cp:revision>
  <dcterms:created xsi:type="dcterms:W3CDTF">2016-07-22T14:33:02Z</dcterms:created>
  <dcterms:modified xsi:type="dcterms:W3CDTF">2017-10-20T05:55:35Z</dcterms:modified>
</cp:coreProperties>
</file>