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074" y="-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85786" y="214290"/>
            <a:ext cx="9848892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26021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53835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81827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80064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93463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21456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744958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68758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1976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31407" y="1357298"/>
            <a:ext cx="18744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creategroup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</a:p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n/Group Project </a:t>
            </a:r>
          </a:p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i</a:t>
            </a:r>
            <a:r>
              <a:rPr lang="en-US" sz="1400" dirty="0" smtClean="0">
                <a:solidFill>
                  <a:srgbClr val="0070C0"/>
                </a:solidFill>
              </a:rPr>
              <a:t>/1 2 3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4810" y="1500174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6297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4251984" y="1878232"/>
            <a:ext cx="149297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834227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3875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69364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843209" y="3609800"/>
            <a:ext cx="28138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25608" y="2760996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popUndo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58798" y="928670"/>
            <a:ext cx="21416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err="1" smtClean="0"/>
              <a:t>creategroup</a:t>
            </a:r>
            <a:endParaRPr lang="en-US" dirty="0" smtClean="0"/>
          </a:p>
          <a:p>
            <a:r>
              <a:rPr lang="en-US" dirty="0" smtClean="0"/>
              <a:t> n/Group Project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/1 2 3”)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415631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8146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69864" y="278210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x:XYZCommand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7083" y="359922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828631" y="3899785"/>
            <a:ext cx="28550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202437" y="2000241"/>
            <a:ext cx="1584274" cy="6621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c:Create</a:t>
            </a: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GroupCommand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133324" y="2653306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30402" y="2958107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828631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15756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964538" y="1071546"/>
            <a:ext cx="1679164" cy="6502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:CreateGroup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834227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851121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834874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874160" y="3302011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FA3722-C3DD-4BF5-815F-9CFBE6942C90}"/>
              </a:ext>
            </a:extLst>
          </p:cNvPr>
          <p:cNvSpPr txBox="1"/>
          <p:nvPr/>
        </p:nvSpPr>
        <p:spPr>
          <a:xfrm>
            <a:off x="6110969" y="3100435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6214721" y="342513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undo()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3283" y="3192768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4000496" y="121329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eldonng</cp:lastModifiedBy>
  <cp:revision>74</cp:revision>
  <dcterms:created xsi:type="dcterms:W3CDTF">2016-07-22T14:33:02Z</dcterms:created>
  <dcterms:modified xsi:type="dcterms:W3CDTF">2017-11-06T15:12:37Z</dcterms:modified>
</cp:coreProperties>
</file>