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00" d="100"/>
          <a:sy n="100" d="100"/>
        </p:scale>
        <p:origin x="894" y="5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066800" y="4776606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36A38CAA-4BA2-43DB-B420-F49AFC68887E}"/>
              </a:ext>
            </a:extLst>
          </p:cNvPr>
          <p:cNvSpPr/>
          <p:nvPr/>
        </p:nvSpPr>
        <p:spPr>
          <a:xfrm>
            <a:off x="1072242" y="5223192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57">
            <a:extLst>
              <a:ext uri="{FF2B5EF4-FFF2-40B4-BE49-F238E27FC236}">
                <a16:creationId xmlns:a16="http://schemas.microsoft.com/office/drawing/2014/main" id="{8DC0162D-4E10-43AF-A8B0-3478CDF5EB42}"/>
              </a:ext>
            </a:extLst>
          </p:cNvPr>
          <p:cNvCxnSpPr>
            <a:cxnSpLocks/>
          </p:cNvCxnSpPr>
          <p:nvPr/>
        </p:nvCxnSpPr>
        <p:spPr>
          <a:xfrm flipH="1">
            <a:off x="2139592" y="3939492"/>
            <a:ext cx="1389" cy="128370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45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Emil Koh</cp:lastModifiedBy>
  <cp:revision>92</cp:revision>
  <dcterms:created xsi:type="dcterms:W3CDTF">2016-07-22T14:33:02Z</dcterms:created>
  <dcterms:modified xsi:type="dcterms:W3CDTF">2017-11-01T12:53:05Z</dcterms:modified>
</cp:coreProperties>
</file>