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5"/>
    <p:restoredTop sz="94304"/>
  </p:normalViewPr>
  <p:slideViewPr>
    <p:cSldViewPr showGuides="1">
      <p:cViewPr>
        <p:scale>
          <a:sx n="100" d="100"/>
          <a:sy n="100" d="100"/>
        </p:scale>
        <p:origin x="-762" y="8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90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00100" y="1643050"/>
            <a:ext cx="7847925" cy="400052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rot="5400000" flipH="1" flipV="1">
            <a:off x="6218469" y="3194711"/>
            <a:ext cx="439186" cy="4594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59168" y="1080985"/>
            <a:ext cx="379513" cy="4636288"/>
          </a:xfrm>
          <a:prstGeom prst="bentConnector4">
            <a:avLst>
              <a:gd name="adj1" fmla="val -491922"/>
              <a:gd name="adj2" fmla="val 9999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7745" flipV="1">
            <a:off x="6072649" y="36440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643570" y="386805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581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6894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981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1089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076308" y="453535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</p:cNvCxnSpPr>
          <p:nvPr/>
        </p:nvCxnSpPr>
        <p:spPr>
          <a:xfrm rot="5400000">
            <a:off x="1042008" y="4039558"/>
            <a:ext cx="919170" cy="28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/>
          <p:nvPr/>
        </p:nvCxnSpPr>
        <p:spPr>
          <a:xfrm flipV="1">
            <a:off x="7495196" y="3384968"/>
            <a:ext cx="244797" cy="4749"/>
          </a:xfrm>
          <a:prstGeom prst="bentConnector3">
            <a:avLst>
              <a:gd name="adj1" fmla="val 33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/>
          <p:cNvSpPr/>
          <p:nvPr/>
        </p:nvSpPr>
        <p:spPr>
          <a:xfrm>
            <a:off x="7712397" y="32384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4500562" y="33575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6200000" flipH="1">
            <a:off x="4049056" y="3094688"/>
            <a:ext cx="760136" cy="142876"/>
          </a:xfrm>
          <a:prstGeom prst="bentConnector3">
            <a:avLst>
              <a:gd name="adj1" fmla="val 10012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2414899" y="4511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Flowchart: Decision 96"/>
          <p:cNvSpPr/>
          <p:nvPr/>
        </p:nvSpPr>
        <p:spPr>
          <a:xfrm rot="5400000">
            <a:off x="4974094" y="3741286"/>
            <a:ext cx="236048" cy="1829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5" name="Rectangle 8"/>
          <p:cNvSpPr/>
          <p:nvPr/>
        </p:nvSpPr>
        <p:spPr>
          <a:xfrm>
            <a:off x="3643306" y="392906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/>
          <p:cNvCxnSpPr>
            <a:stCxn id="105" idx="3"/>
            <a:endCxn id="115" idx="3"/>
          </p:cNvCxnSpPr>
          <p:nvPr/>
        </p:nvCxnSpPr>
        <p:spPr>
          <a:xfrm rot="5400000">
            <a:off x="4870374" y="3880702"/>
            <a:ext cx="151646" cy="2918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4214810" y="35360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11371" y="39290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63"/>
          <p:cNvCxnSpPr>
            <a:endCxn id="133" idx="3"/>
          </p:cNvCxnSpPr>
          <p:nvPr/>
        </p:nvCxnSpPr>
        <p:spPr>
          <a:xfrm rot="5400000">
            <a:off x="3591899" y="4442443"/>
            <a:ext cx="421908" cy="10953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Isosceles Triangle 102"/>
          <p:cNvSpPr/>
          <p:nvPr/>
        </p:nvSpPr>
        <p:spPr>
          <a:xfrm rot="5417745" flipV="1">
            <a:off x="3525074" y="461994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4" name="Elbow Connector 106"/>
          <p:cNvCxnSpPr>
            <a:endCxn id="115" idx="1"/>
          </p:cNvCxnSpPr>
          <p:nvPr/>
        </p:nvCxnSpPr>
        <p:spPr>
          <a:xfrm>
            <a:off x="2357422" y="3500438"/>
            <a:ext cx="1285884" cy="602008"/>
          </a:xfrm>
          <a:prstGeom prst="bentConnector3">
            <a:avLst>
              <a:gd name="adj1" fmla="val -111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Flowchart: Decision 96"/>
          <p:cNvSpPr/>
          <p:nvPr/>
        </p:nvSpPr>
        <p:spPr>
          <a:xfrm rot="5603147">
            <a:off x="4064929" y="4305999"/>
            <a:ext cx="236048" cy="20846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7" name="Elbow Connector 166"/>
          <p:cNvCxnSpPr>
            <a:stCxn id="159" idx="0"/>
            <a:endCxn id="171" idx="1"/>
          </p:cNvCxnSpPr>
          <p:nvPr/>
        </p:nvCxnSpPr>
        <p:spPr>
          <a:xfrm>
            <a:off x="4287002" y="4416386"/>
            <a:ext cx="356436" cy="7271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1" name="Rectangle 8"/>
          <p:cNvSpPr/>
          <p:nvPr/>
        </p:nvSpPr>
        <p:spPr>
          <a:xfrm>
            <a:off x="4643438" y="5000605"/>
            <a:ext cx="14287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List&lt;</a:t>
            </a:r>
            <a:r>
              <a:rPr lang="en-SG" sz="1050" dirty="0" err="1" smtClean="0">
                <a:solidFill>
                  <a:srgbClr val="7030A0"/>
                </a:solidFill>
              </a:rPr>
              <a:t>ReadOnlyPerson</a:t>
            </a:r>
            <a:r>
              <a:rPr lang="en-SG" sz="1050" dirty="0" smtClean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176" name="Elbow Connector 175"/>
          <p:cNvCxnSpPr>
            <a:stCxn id="159" idx="0"/>
            <a:endCxn id="179" idx="1"/>
          </p:cNvCxnSpPr>
          <p:nvPr/>
        </p:nvCxnSpPr>
        <p:spPr>
          <a:xfrm>
            <a:off x="4287002" y="4416386"/>
            <a:ext cx="356436" cy="2984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9" name="Rectangle 8"/>
          <p:cNvSpPr/>
          <p:nvPr/>
        </p:nvSpPr>
        <p:spPr>
          <a:xfrm>
            <a:off x="4643438" y="4571977"/>
            <a:ext cx="9286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GroupName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500562" y="4500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500562" y="49291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643174" y="388177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87" name="Elbow Connector 186"/>
          <p:cNvCxnSpPr>
            <a:stCxn id="171" idx="3"/>
            <a:endCxn id="72" idx="2"/>
          </p:cNvCxnSpPr>
          <p:nvPr/>
        </p:nvCxnSpPr>
        <p:spPr>
          <a:xfrm flipV="1">
            <a:off x="6072198" y="4214818"/>
            <a:ext cx="149857" cy="92867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51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eldonng</cp:lastModifiedBy>
  <cp:revision>67</cp:revision>
  <dcterms:created xsi:type="dcterms:W3CDTF">2016-07-22T14:33:02Z</dcterms:created>
  <dcterms:modified xsi:type="dcterms:W3CDTF">2017-11-01T14:18:08Z</dcterms:modified>
</cp:coreProperties>
</file>