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2" d="100"/>
          <a:sy n="92" d="100"/>
        </p:scale>
        <p:origin x="45" y="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>
            <a:extLst>
              <a:ext uri="{FF2B5EF4-FFF2-40B4-BE49-F238E27FC236}">
                <a16:creationId xmlns:a16="http://schemas.microsoft.com/office/drawing/2014/main" id="{FDCC891D-B60B-41B1-B6BB-A03D999C4FE6}"/>
              </a:ext>
            </a:extLst>
          </p:cNvPr>
          <p:cNvCxnSpPr>
            <a:cxnSpLocks/>
            <a:endCxn id="30" idx="2"/>
          </p:cNvCxnSpPr>
          <p:nvPr/>
        </p:nvCxnSpPr>
        <p:spPr>
          <a:xfrm rot="5400000" flipH="1" flipV="1">
            <a:off x="6458195" y="2996482"/>
            <a:ext cx="323916" cy="12700"/>
          </a:xfrm>
          <a:prstGeom prst="bentConnector3">
            <a:avLst>
              <a:gd name="adj1" fmla="val -1327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0" name="Rectangle 8">
            <a:extLst>
              <a:ext uri="{FF2B5EF4-FFF2-40B4-BE49-F238E27FC236}">
                <a16:creationId xmlns:a16="http://schemas.microsoft.com/office/drawing/2014/main" id="{6A58C93B-2AB6-4504-82AF-D86FF1DF06C2}"/>
              </a:ext>
            </a:extLst>
          </p:cNvPr>
          <p:cNvSpPr/>
          <p:nvPr/>
        </p:nvSpPr>
        <p:spPr>
          <a:xfrm>
            <a:off x="5990294" y="248776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XmlAdaptedGroup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9C090142-1177-4398-93C9-18EE1C1DF3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3881" y="2721417"/>
            <a:ext cx="497988" cy="365726"/>
          </a:xfrm>
          <a:prstGeom prst="bentConnector3">
            <a:avLst>
              <a:gd name="adj1" fmla="val 66693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Emil Koh Tze Ping</cp:lastModifiedBy>
  <cp:revision>60</cp:revision>
  <dcterms:created xsi:type="dcterms:W3CDTF">2016-07-22T14:33:02Z</dcterms:created>
  <dcterms:modified xsi:type="dcterms:W3CDTF">2017-11-01T13:03:31Z</dcterms:modified>
</cp:coreProperties>
</file>