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>
        <p:scale>
          <a:sx n="110" d="100"/>
          <a:sy n="110" d="100"/>
        </p:scale>
        <p:origin x="-180" y="103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4552968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526386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562105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247198" y="4036952"/>
            <a:ext cx="2514257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926831" y="4073774"/>
            <a:ext cx="2953413" cy="37798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059925" y="2912238"/>
            <a:ext cx="3096282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881330" y="3090833"/>
            <a:ext cx="3453472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/>
          <p:nvPr/>
        </p:nvCxnSpPr>
        <p:spPr>
          <a:xfrm rot="16200000" flipH="1">
            <a:off x="2226110" y="3064311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2" name="Elbow Connector 130"/>
          <p:cNvCxnSpPr>
            <a:endCxn id="64" idx="1"/>
          </p:cNvCxnSpPr>
          <p:nvPr/>
        </p:nvCxnSpPr>
        <p:spPr>
          <a:xfrm rot="16200000" flipH="1">
            <a:off x="2160232" y="4184959"/>
            <a:ext cx="667397" cy="15561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4" name="Rectangle 11"/>
          <p:cNvSpPr/>
          <p:nvPr/>
        </p:nvSpPr>
        <p:spPr>
          <a:xfrm>
            <a:off x="2571736" y="447804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GroupListPanel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6" name="Rectangle 11"/>
          <p:cNvSpPr/>
          <p:nvPr/>
        </p:nvSpPr>
        <p:spPr>
          <a:xfrm>
            <a:off x="3857620" y="4714884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GroupCard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7" name="Elbow Connector 136"/>
          <p:cNvCxnSpPr>
            <a:stCxn id="64" idx="2"/>
            <a:endCxn id="66" idx="1"/>
          </p:cNvCxnSpPr>
          <p:nvPr/>
        </p:nvCxnSpPr>
        <p:spPr>
          <a:xfrm rot="16200000" flipH="1">
            <a:off x="3428877" y="4404561"/>
            <a:ext cx="118421" cy="73906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75"/>
          <p:cNvSpPr/>
          <p:nvPr/>
        </p:nvSpPr>
        <p:spPr>
          <a:xfrm>
            <a:off x="5429256" y="5000636"/>
            <a:ext cx="229325" cy="28575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Freeform 74"/>
          <p:cNvSpPr/>
          <p:nvPr/>
        </p:nvSpPr>
        <p:spPr>
          <a:xfrm flipV="1">
            <a:off x="4144383" y="4970474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8" name="Rectangle 11"/>
          <p:cNvSpPr/>
          <p:nvPr/>
        </p:nvSpPr>
        <p:spPr>
          <a:xfrm>
            <a:off x="2571736" y="490667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PersonInfo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9" name="Elbow Connector 130"/>
          <p:cNvCxnSpPr>
            <a:endCxn id="78" idx="1"/>
          </p:cNvCxnSpPr>
          <p:nvPr/>
        </p:nvCxnSpPr>
        <p:spPr>
          <a:xfrm rot="16200000" flipH="1">
            <a:off x="2148004" y="4601359"/>
            <a:ext cx="691853" cy="15561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Freeform 80"/>
          <p:cNvSpPr/>
          <p:nvPr/>
        </p:nvSpPr>
        <p:spPr>
          <a:xfrm flipV="1">
            <a:off x="3643306" y="5072074"/>
            <a:ext cx="3143272" cy="142876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2017-11-01T14:25:49Z</dcterms:modified>
</cp:coreProperties>
</file>