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393" autoAdjust="0"/>
    <p:restoredTop sz="94715"/>
  </p:normalViewPr>
  <p:slideViewPr>
    <p:cSldViewPr showGuides="1">
      <p:cViewPr varScale="1">
        <p:scale>
          <a:sx n="122" d="100"/>
          <a:sy n="122" d="100"/>
        </p:scale>
        <p:origin x="1096" y="184"/>
      </p:cViewPr>
      <p:guideLst>
        <p:guide orient="horz" pos="14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169270" y="152400"/>
            <a:ext cx="10396215" cy="528986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0070C0"/>
                </a:solidFill>
              </a:rPr>
              <a:t>Logic</a:t>
            </a:r>
            <a:endParaRPr lang="en-SG" sz="1200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407146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134959" y="90761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062951" y="125831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961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591149" y="934908"/>
            <a:ext cx="16916" cy="1785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502580" y="1365810"/>
            <a:ext cx="151172" cy="1064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62100" y="1258312"/>
            <a:ext cx="1500852" cy="368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56847" y="99842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(“appoint”)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59972" y="1512341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99607" y="267323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215352" y="22098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05000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409190" y="1106150"/>
            <a:ext cx="20599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(“appoint”)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839240" y="396789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69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248793" y="199435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/>
              <a:t>ap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  <a:endCxn id="68" idx="0"/>
          </p:cNvCxnSpPr>
          <p:nvPr/>
        </p:nvCxnSpPr>
        <p:spPr>
          <a:xfrm flipV="1">
            <a:off x="3215351" y="2864420"/>
            <a:ext cx="6675648" cy="5445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232246" y="136391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317584" y="1295400"/>
            <a:ext cx="154408" cy="381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3175479" y="4203940"/>
            <a:ext cx="6715520" cy="240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7317584" y="1740024"/>
            <a:ext cx="1091650" cy="1257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559976" y="1062462"/>
            <a:ext cx="16696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:Appoint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5656988" y="1660264"/>
            <a:ext cx="177838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7391400" y="1656335"/>
            <a:ext cx="0" cy="2961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Rectangle 51"/>
          <p:cNvSpPr/>
          <p:nvPr/>
        </p:nvSpPr>
        <p:spPr>
          <a:xfrm>
            <a:off x="7317583" y="1752600"/>
            <a:ext cx="151293" cy="6772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4" name="Rectangle 53"/>
          <p:cNvSpPr/>
          <p:nvPr/>
        </p:nvSpPr>
        <p:spPr>
          <a:xfrm>
            <a:off x="8915400" y="1676400"/>
            <a:ext cx="154408" cy="381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62"/>
          <p:cNvSpPr/>
          <p:nvPr/>
        </p:nvSpPr>
        <p:spPr>
          <a:xfrm>
            <a:off x="8412350" y="1274090"/>
            <a:ext cx="134124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:Appointment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668157" y="1754770"/>
            <a:ext cx="1679276" cy="21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608065" y="1740025"/>
            <a:ext cx="138939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smtClean="0"/>
              <a:t>parse(</a:t>
            </a:r>
            <a:r>
              <a:rPr lang="en-US" sz="1100" dirty="0" err="1" smtClean="0"/>
              <a:t>args</a:t>
            </a:r>
            <a:r>
              <a:rPr lang="en-US" sz="1100" dirty="0" smtClean="0"/>
              <a:t>) (in stated format)</a:t>
            </a:r>
            <a:endParaRPr lang="en-US" sz="1100" dirty="0"/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7471992" y="2041264"/>
            <a:ext cx="1443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endCxn id="52" idx="2"/>
          </p:cNvCxnSpPr>
          <p:nvPr/>
        </p:nvCxnSpPr>
        <p:spPr>
          <a:xfrm>
            <a:off x="5668157" y="2407219"/>
            <a:ext cx="1725073" cy="226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7402935" y="2412705"/>
            <a:ext cx="0" cy="85851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9801737" y="2864420"/>
            <a:ext cx="178523" cy="13395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9004662" y="1758390"/>
            <a:ext cx="0" cy="2438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62"/>
          <p:cNvSpPr/>
          <p:nvPr/>
        </p:nvSpPr>
        <p:spPr>
          <a:xfrm>
            <a:off x="11658718" y="627288"/>
            <a:ext cx="937984" cy="346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9876215" y="3058845"/>
            <a:ext cx="2237676" cy="38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2113891" y="3024948"/>
            <a:ext cx="156218" cy="246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12192000" y="1011416"/>
            <a:ext cx="0" cy="316075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TextBox 77"/>
          <p:cNvSpPr txBox="1"/>
          <p:nvPr/>
        </p:nvSpPr>
        <p:spPr>
          <a:xfrm>
            <a:off x="10368159" y="2720291"/>
            <a:ext cx="138939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updatePerson</a:t>
            </a:r>
            <a:r>
              <a:rPr lang="en-US" sz="1100" dirty="0"/>
              <a:t>(</a:t>
            </a:r>
            <a:r>
              <a:rPr lang="en-US" sz="1100" dirty="0" err="1"/>
              <a:t>personToEdit</a:t>
            </a:r>
            <a:r>
              <a:rPr lang="en-US" sz="1100" dirty="0"/>
              <a:t>, </a:t>
            </a:r>
            <a:r>
              <a:rPr lang="en-US" sz="1100" dirty="0" err="1"/>
              <a:t>editedPerson</a:t>
            </a:r>
            <a:r>
              <a:rPr lang="en-US" sz="9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9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/>
          <p:cNvCxnSpPr>
            <a:cxnSpLocks/>
            <a:endCxn id="73" idx="2"/>
          </p:cNvCxnSpPr>
          <p:nvPr/>
        </p:nvCxnSpPr>
        <p:spPr>
          <a:xfrm>
            <a:off x="9987583" y="3271224"/>
            <a:ext cx="2204417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987583" y="3691302"/>
            <a:ext cx="27391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0807741" y="3945901"/>
            <a:ext cx="385156" cy="2450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4" name="Rectangle 62"/>
          <p:cNvSpPr/>
          <p:nvPr/>
        </p:nvSpPr>
        <p:spPr>
          <a:xfrm>
            <a:off x="10287213" y="3484363"/>
            <a:ext cx="120577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result: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/>
          <p:cNvCxnSpPr>
            <a:cxnSpLocks/>
          </p:cNvCxnSpPr>
          <p:nvPr/>
        </p:nvCxnSpPr>
        <p:spPr>
          <a:xfrm flipV="1">
            <a:off x="9987583" y="4191000"/>
            <a:ext cx="789751" cy="1294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29192" y="1981914"/>
            <a:ext cx="647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a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9890998" y="2484071"/>
            <a:ext cx="1" cy="25461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7479279" y="2287767"/>
            <a:ext cx="2080271" cy="62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/>
          <p:cNvSpPr/>
          <p:nvPr/>
        </p:nvSpPr>
        <p:spPr>
          <a:xfrm>
            <a:off x="9548853" y="1875918"/>
            <a:ext cx="134124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ap</a:t>
            </a:r>
            <a:r>
              <a:rPr lang="en-US" sz="1600" smtClean="0">
                <a:solidFill>
                  <a:schemeClr val="bg1"/>
                </a:solidFill>
              </a:rPr>
              <a:t>:AppointCommand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813795" y="2287913"/>
            <a:ext cx="173788" cy="1639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Arrow Connector 73"/>
          <p:cNvCxnSpPr>
            <a:cxnSpLocks/>
          </p:cNvCxnSpPr>
          <p:nvPr/>
        </p:nvCxnSpPr>
        <p:spPr>
          <a:xfrm flipV="1">
            <a:off x="7449372" y="2437335"/>
            <a:ext cx="2403270" cy="833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42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80</cp:revision>
  <dcterms:created xsi:type="dcterms:W3CDTF">2016-07-22T14:33:02Z</dcterms:created>
  <dcterms:modified xsi:type="dcterms:W3CDTF">2017-11-09T15:54:16Z</dcterms:modified>
</cp:coreProperties>
</file>