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13"/>
  </p:normalViewPr>
  <p:slideViewPr>
    <p:cSldViewPr showGuides="1">
      <p:cViewPr>
        <p:scale>
          <a:sx n="182" d="100"/>
          <a:sy n="182" d="100"/>
        </p:scale>
        <p:origin x="-736" y="-9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/>
          <p:cNvSpPr/>
          <p:nvPr/>
        </p:nvSpPr>
        <p:spPr>
          <a:xfrm>
            <a:off x="5837183" y="19012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4" name="Elbow Connector 73"/>
          <p:cNvCxnSpPr/>
          <p:nvPr/>
        </p:nvCxnSpPr>
        <p:spPr>
          <a:xfrm>
            <a:off x="6052288" y="198798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TextBox 81"/>
          <p:cNvSpPr txBox="1"/>
          <p:nvPr/>
        </p:nvSpPr>
        <p:spPr>
          <a:xfrm>
            <a:off x="6249674" y="1816168"/>
            <a:ext cx="242103" cy="274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6483123" y="182993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TagColor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37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836932889@qq.com</cp:lastModifiedBy>
  <cp:revision>61</cp:revision>
  <dcterms:created xsi:type="dcterms:W3CDTF">2016-07-22T14:33:02Z</dcterms:created>
  <dcterms:modified xsi:type="dcterms:W3CDTF">2017-10-19T11:44:31Z</dcterms:modified>
</cp:coreProperties>
</file>