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66"/>
  </p:normalViewPr>
  <p:slideViewPr>
    <p:cSldViewPr showGuides="1">
      <p:cViewPr>
        <p:scale>
          <a:sx n="137" d="100"/>
          <a:sy n="137" d="100"/>
        </p:scale>
        <p:origin x="200" y="-1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43000" y="2085277"/>
            <a:ext cx="7924800" cy="2222582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/>
          <p:cNvSpPr/>
          <p:nvPr/>
        </p:nvSpPr>
        <p:spPr>
          <a:xfrm>
            <a:off x="2873942" y="3747215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</a:t>
            </a:r>
            <a:r>
              <a:rPr lang="en-US" sz="1050" dirty="0" err="1" smtClean="0">
                <a:solidFill>
                  <a:schemeClr val="bg1"/>
                </a:solidFill>
              </a:rPr>
              <a:t>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7" name="Isosceles Triangle 102"/>
          <p:cNvSpPr/>
          <p:nvPr/>
        </p:nvSpPr>
        <p:spPr>
          <a:xfrm rot="5400000" flipV="1">
            <a:off x="4156079" y="38444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28" name="Elbow Connector 63"/>
          <p:cNvCxnSpPr>
            <a:stCxn id="27" idx="3"/>
          </p:cNvCxnSpPr>
          <p:nvPr/>
        </p:nvCxnSpPr>
        <p:spPr>
          <a:xfrm flipV="1">
            <a:off x="4379093" y="3932220"/>
            <a:ext cx="21312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Rectangle 8"/>
          <p:cNvSpPr/>
          <p:nvPr/>
        </p:nvSpPr>
        <p:spPr>
          <a:xfrm>
            <a:off x="4618128" y="3747215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Elbow Connector 122"/>
          <p:cNvCxnSpPr>
            <a:stCxn id="31" idx="3"/>
          </p:cNvCxnSpPr>
          <p:nvPr/>
        </p:nvCxnSpPr>
        <p:spPr>
          <a:xfrm>
            <a:off x="5787963" y="3920595"/>
            <a:ext cx="223324" cy="11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8"/>
          <p:cNvSpPr/>
          <p:nvPr/>
        </p:nvSpPr>
        <p:spPr>
          <a:xfrm>
            <a:off x="6008177" y="3737819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Elbow Connector 122"/>
          <p:cNvCxnSpPr>
            <a:stCxn id="35" idx="3"/>
          </p:cNvCxnSpPr>
          <p:nvPr/>
        </p:nvCxnSpPr>
        <p:spPr>
          <a:xfrm flipV="1">
            <a:off x="7208884" y="3910413"/>
            <a:ext cx="390265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8"/>
          <p:cNvSpPr/>
          <p:nvPr/>
        </p:nvSpPr>
        <p:spPr>
          <a:xfrm>
            <a:off x="7615738" y="373703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Elbow Connector 122"/>
          <p:cNvCxnSpPr>
            <a:stCxn id="39" idx="3"/>
            <a:endCxn id="73" idx="0"/>
          </p:cNvCxnSpPr>
          <p:nvPr/>
        </p:nvCxnSpPr>
        <p:spPr>
          <a:xfrm flipH="1" flipV="1">
            <a:off x="8245597" y="2477656"/>
            <a:ext cx="629859" cy="1432757"/>
          </a:xfrm>
          <a:prstGeom prst="bentConnector4">
            <a:avLst>
              <a:gd name="adj1" fmla="val -14073"/>
              <a:gd name="adj2" fmla="val 115955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23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sc dong</cp:lastModifiedBy>
  <cp:revision>59</cp:revision>
  <dcterms:created xsi:type="dcterms:W3CDTF">2016-07-22T14:33:02Z</dcterms:created>
  <dcterms:modified xsi:type="dcterms:W3CDTF">2017-11-10T11:23:51Z</dcterms:modified>
</cp:coreProperties>
</file>