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10/24/17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3A065F3-DD7F-4F38-A96B-1B45284FA26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119960" y="1727280"/>
            <a:ext cx="7490520" cy="29970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2877120" y="3158280"/>
            <a:ext cx="1093320" cy="346320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UserPref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 rot="16200000">
            <a:off x="1624680" y="2809800"/>
            <a:ext cx="1211400" cy="346320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ModelManager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 flipV="1">
            <a:off x="6477120" y="3194280"/>
            <a:ext cx="95040" cy="416160"/>
          </a:xfrm>
          <a:prstGeom prst="bentConnector2">
            <a:avLst/>
          </a:prstGeom>
          <a:ln w="19080">
            <a:solidFill>
              <a:srgbClr val="7030a0"/>
            </a:solidFill>
            <a:custDash>
              <a:ds d="100000" sp="100000"/>
            </a:custDash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43" name="CustomShape 5"/>
          <p:cNvSpPr/>
          <p:nvPr/>
        </p:nvSpPr>
        <p:spPr>
          <a:xfrm flipH="1" flipV="1" rot="5400000">
            <a:off x="4360320" y="1080000"/>
            <a:ext cx="378360" cy="4636800"/>
          </a:xfrm>
          <a:prstGeom prst="bentConnector4">
            <a:avLst>
              <a:gd name="adj1" fmla="val -101829"/>
              <a:gd name="adj2" fmla="val 99976"/>
            </a:avLst>
          </a:prstGeom>
          <a:ln w="19080">
            <a:solidFill>
              <a:srgbClr val="7030a0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44" name="CustomShape 6"/>
          <p:cNvSpPr/>
          <p:nvPr/>
        </p:nvSpPr>
        <p:spPr>
          <a:xfrm rot="16200000">
            <a:off x="855000" y="2760480"/>
            <a:ext cx="1295280" cy="346320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&lt;&lt;interface&gt;&gt;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 rot="16200000">
            <a:off x="1626840" y="2952360"/>
            <a:ext cx="270000" cy="175320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46" name="CustomShape 8"/>
          <p:cNvSpPr/>
          <p:nvPr/>
        </p:nvSpPr>
        <p:spPr>
          <a:xfrm>
            <a:off x="2656440" y="3326400"/>
            <a:ext cx="22032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80">
            <a:solidFill>
              <a:srgbClr val="7030a0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47" name="CustomShape 9"/>
          <p:cNvSpPr/>
          <p:nvPr/>
        </p:nvSpPr>
        <p:spPr>
          <a:xfrm flipV="1" rot="5400000">
            <a:off x="6254280" y="3522600"/>
            <a:ext cx="270000" cy="175320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8" name="CustomShape 10"/>
          <p:cNvSpPr/>
          <p:nvPr/>
        </p:nvSpPr>
        <p:spPr>
          <a:xfrm>
            <a:off x="910080" y="3040200"/>
            <a:ext cx="419040" cy="2520"/>
          </a:xfrm>
          <a:prstGeom prst="bentConnector3">
            <a:avLst>
              <a:gd name="adj1" fmla="val 50000"/>
            </a:avLst>
          </a:prstGeom>
          <a:ln w="19080">
            <a:solidFill>
              <a:schemeClr val="bg1">
                <a:lumMod val="75000"/>
              </a:schemeClr>
            </a:solidFill>
            <a:custDash>
              <a:ds d="100000" sp="100000"/>
            </a:custDash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49" name="Line 11"/>
          <p:cNvSpPr/>
          <p:nvPr/>
        </p:nvSpPr>
        <p:spPr>
          <a:xfrm>
            <a:off x="1849680" y="3039840"/>
            <a:ext cx="216000" cy="0"/>
          </a:xfrm>
          <a:prstGeom prst="line">
            <a:avLst/>
          </a:prstGeom>
          <a:ln w="19080">
            <a:solidFill>
              <a:srgbClr val="7030a0"/>
            </a:solidFill>
            <a:custDash>
              <a:ds d="100000" sp="100000"/>
            </a:custDash>
            <a:rou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50" name="CustomShape 12"/>
          <p:cNvSpPr/>
          <p:nvPr/>
        </p:nvSpPr>
        <p:spPr>
          <a:xfrm>
            <a:off x="2420280" y="3240000"/>
            <a:ext cx="235800" cy="173160"/>
          </a:xfrm>
          <a:prstGeom prst="flowChartDecision">
            <a:avLst/>
          </a:prstGeom>
          <a:noFill/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51" name="CustomShape 13"/>
          <p:cNvSpPr/>
          <p:nvPr/>
        </p:nvSpPr>
        <p:spPr>
          <a:xfrm>
            <a:off x="2879640" y="2627280"/>
            <a:ext cx="1093320" cy="34632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AddressBook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2658600" y="2795400"/>
            <a:ext cx="22032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80">
            <a:solidFill>
              <a:srgbClr val="7030a0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53" name="CustomShape 15"/>
          <p:cNvSpPr/>
          <p:nvPr/>
        </p:nvSpPr>
        <p:spPr>
          <a:xfrm>
            <a:off x="2422800" y="2709000"/>
            <a:ext cx="235800" cy="173160"/>
          </a:xfrm>
          <a:prstGeom prst="flowChartDecision">
            <a:avLst/>
          </a:prstGeom>
          <a:noFill/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54" name="CustomShape 16"/>
          <p:cNvSpPr/>
          <p:nvPr/>
        </p:nvSpPr>
        <p:spPr>
          <a:xfrm>
            <a:off x="4487040" y="2847240"/>
            <a:ext cx="1156680" cy="34632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UniquePersonList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7"/>
          <p:cNvSpPr/>
          <p:nvPr/>
        </p:nvSpPr>
        <p:spPr>
          <a:xfrm>
            <a:off x="3984480" y="2674080"/>
            <a:ext cx="235800" cy="173160"/>
          </a:xfrm>
          <a:prstGeom prst="flowChartDecision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56" name="CustomShape 18"/>
          <p:cNvSpPr/>
          <p:nvPr/>
        </p:nvSpPr>
        <p:spPr>
          <a:xfrm>
            <a:off x="4220280" y="2760840"/>
            <a:ext cx="266400" cy="259560"/>
          </a:xfrm>
          <a:prstGeom prst="bentConnector3">
            <a:avLst>
              <a:gd name="adj1" fmla="val 50000"/>
            </a:avLst>
          </a:prstGeom>
          <a:ln w="19080">
            <a:solidFill>
              <a:srgbClr val="7030a0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57" name="CustomShape 19"/>
          <p:cNvSpPr/>
          <p:nvPr/>
        </p:nvSpPr>
        <p:spPr>
          <a:xfrm>
            <a:off x="4477320" y="2280600"/>
            <a:ext cx="1156680" cy="34632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UniqueTagList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0"/>
          <p:cNvSpPr/>
          <p:nvPr/>
        </p:nvSpPr>
        <p:spPr>
          <a:xfrm flipV="1">
            <a:off x="4220280" y="2453400"/>
            <a:ext cx="256680" cy="306360"/>
          </a:xfrm>
          <a:prstGeom prst="bentConnector3">
            <a:avLst>
              <a:gd name="adj1" fmla="val 50000"/>
            </a:avLst>
          </a:prstGeom>
          <a:ln w="19080">
            <a:solidFill>
              <a:srgbClr val="7030a0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59" name="CustomShape 21"/>
          <p:cNvSpPr/>
          <p:nvPr/>
        </p:nvSpPr>
        <p:spPr>
          <a:xfrm>
            <a:off x="6313680" y="2858040"/>
            <a:ext cx="707760" cy="34632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2"/>
          <p:cNvSpPr/>
          <p:nvPr/>
        </p:nvSpPr>
        <p:spPr>
          <a:xfrm>
            <a:off x="5643360" y="2944080"/>
            <a:ext cx="235800" cy="173160"/>
          </a:xfrm>
          <a:prstGeom prst="flowChartDecision">
            <a:avLst/>
          </a:prstGeom>
          <a:noFill/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61" name="CustomShape 23"/>
          <p:cNvSpPr/>
          <p:nvPr/>
        </p:nvSpPr>
        <p:spPr>
          <a:xfrm>
            <a:off x="5879160" y="3030840"/>
            <a:ext cx="434160" cy="360"/>
          </a:xfrm>
          <a:prstGeom prst="bentConnector3">
            <a:avLst>
              <a:gd name="adj1" fmla="val 50000"/>
            </a:avLst>
          </a:prstGeom>
          <a:ln w="19080">
            <a:solidFill>
              <a:srgbClr val="7030a0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62" name="CustomShape 24"/>
          <p:cNvSpPr/>
          <p:nvPr/>
        </p:nvSpPr>
        <p:spPr>
          <a:xfrm>
            <a:off x="5336280" y="1809360"/>
            <a:ext cx="483480" cy="34632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5"/>
          <p:cNvSpPr/>
          <p:nvPr/>
        </p:nvSpPr>
        <p:spPr>
          <a:xfrm rot="16200000">
            <a:off x="4921560" y="2066760"/>
            <a:ext cx="235800" cy="173160"/>
          </a:xfrm>
          <a:prstGeom prst="flowChartDecision">
            <a:avLst/>
          </a:prstGeom>
          <a:noFill/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64" name="CustomShape 26"/>
          <p:cNvSpPr/>
          <p:nvPr/>
        </p:nvSpPr>
        <p:spPr>
          <a:xfrm flipH="1" flipV="1" rot="5400000">
            <a:off x="5162040" y="1860120"/>
            <a:ext cx="52200" cy="295920"/>
          </a:xfrm>
          <a:prstGeom prst="bentConnector2">
            <a:avLst/>
          </a:prstGeom>
          <a:ln w="19080">
            <a:solidFill>
              <a:srgbClr val="7030a0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65" name="CustomShape 27"/>
          <p:cNvSpPr/>
          <p:nvPr/>
        </p:nvSpPr>
        <p:spPr>
          <a:xfrm>
            <a:off x="4937760" y="3429000"/>
            <a:ext cx="1347120" cy="34632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&lt;&lt;interface&gt;&gt;</a:t>
            </a: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ReadOnlyPerson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8"/>
          <p:cNvSpPr/>
          <p:nvPr/>
        </p:nvSpPr>
        <p:spPr>
          <a:xfrm>
            <a:off x="7712280" y="2564280"/>
            <a:ext cx="791640" cy="28548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29"/>
          <p:cNvSpPr/>
          <p:nvPr/>
        </p:nvSpPr>
        <p:spPr>
          <a:xfrm>
            <a:off x="7041960" y="2948040"/>
            <a:ext cx="235800" cy="173160"/>
          </a:xfrm>
          <a:prstGeom prst="flowChartDecision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68" name="CustomShape 30"/>
          <p:cNvSpPr/>
          <p:nvPr/>
        </p:nvSpPr>
        <p:spPr>
          <a:xfrm flipV="1">
            <a:off x="7278120" y="2706480"/>
            <a:ext cx="434160" cy="327240"/>
          </a:xfrm>
          <a:prstGeom prst="bentConnector3">
            <a:avLst>
              <a:gd name="adj1" fmla="val 50000"/>
            </a:avLst>
          </a:prstGeom>
          <a:ln w="19080">
            <a:solidFill>
              <a:srgbClr val="7030a0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69" name="CustomShape 31"/>
          <p:cNvSpPr/>
          <p:nvPr/>
        </p:nvSpPr>
        <p:spPr>
          <a:xfrm>
            <a:off x="7712280" y="2887200"/>
            <a:ext cx="791640" cy="28548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32"/>
          <p:cNvSpPr/>
          <p:nvPr/>
        </p:nvSpPr>
        <p:spPr>
          <a:xfrm flipV="1">
            <a:off x="7278120" y="3030120"/>
            <a:ext cx="434160" cy="4320"/>
          </a:xfrm>
          <a:prstGeom prst="bentConnector3">
            <a:avLst>
              <a:gd name="adj1" fmla="val 50000"/>
            </a:avLst>
          </a:prstGeom>
          <a:ln w="19080">
            <a:solidFill>
              <a:srgbClr val="7030a0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71" name="CustomShape 33"/>
          <p:cNvSpPr/>
          <p:nvPr/>
        </p:nvSpPr>
        <p:spPr>
          <a:xfrm>
            <a:off x="7712280" y="3210120"/>
            <a:ext cx="791640" cy="28548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34"/>
          <p:cNvSpPr/>
          <p:nvPr/>
        </p:nvSpPr>
        <p:spPr>
          <a:xfrm>
            <a:off x="7278120" y="3034800"/>
            <a:ext cx="434160" cy="317880"/>
          </a:xfrm>
          <a:prstGeom prst="bentConnector3">
            <a:avLst>
              <a:gd name="adj1" fmla="val 50000"/>
            </a:avLst>
          </a:prstGeom>
          <a:ln w="19080">
            <a:solidFill>
              <a:srgbClr val="7030a0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73" name="CustomShape 35"/>
          <p:cNvSpPr/>
          <p:nvPr/>
        </p:nvSpPr>
        <p:spPr>
          <a:xfrm>
            <a:off x="7712280" y="3533040"/>
            <a:ext cx="791640" cy="28548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6"/>
          <p:cNvSpPr/>
          <p:nvPr/>
        </p:nvSpPr>
        <p:spPr>
          <a:xfrm>
            <a:off x="7278120" y="3034800"/>
            <a:ext cx="434160" cy="640800"/>
          </a:xfrm>
          <a:prstGeom prst="bentConnector3">
            <a:avLst>
              <a:gd name="adj1" fmla="val 50000"/>
            </a:avLst>
          </a:prstGeom>
          <a:ln w="19080">
            <a:solidFill>
              <a:srgbClr val="7030a0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75" name="CustomShape 37"/>
          <p:cNvSpPr/>
          <p:nvPr/>
        </p:nvSpPr>
        <p:spPr>
          <a:xfrm flipH="1" rot="16200000">
            <a:off x="3278880" y="2485440"/>
            <a:ext cx="293400" cy="360"/>
          </a:xfrm>
          <a:prstGeom prst="bentConnector3">
            <a:avLst>
              <a:gd name="adj1" fmla="val 50000"/>
            </a:avLst>
          </a:prstGeom>
          <a:ln w="19080">
            <a:solidFill>
              <a:srgbClr val="7030a0"/>
            </a:solidFill>
            <a:custDash>
              <a:ds d="100000" sp="100000"/>
            </a:custDash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76" name="CustomShape 38"/>
          <p:cNvSpPr/>
          <p:nvPr/>
        </p:nvSpPr>
        <p:spPr>
          <a:xfrm flipV="1" rot="10800000">
            <a:off x="3561480" y="2337840"/>
            <a:ext cx="270000" cy="175320"/>
          </a:xfrm>
          <a:prstGeom prst="triangle">
            <a:avLst>
              <a:gd name="adj" fmla="val 50000"/>
            </a:avLst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77" name="CustomShape 39"/>
          <p:cNvSpPr/>
          <p:nvPr/>
        </p:nvSpPr>
        <p:spPr>
          <a:xfrm>
            <a:off x="2468880" y="1828800"/>
            <a:ext cx="1920240" cy="32400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&lt;&lt;interface&gt;&gt;</a:t>
            </a: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ReadOnlyAddressBook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40"/>
          <p:cNvSpPr/>
          <p:nvPr/>
        </p:nvSpPr>
        <p:spPr>
          <a:xfrm rot="16200000">
            <a:off x="6608880" y="3504960"/>
            <a:ext cx="88056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filtered 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1"/>
          <p:cNvSpPr/>
          <p:nvPr/>
        </p:nvSpPr>
        <p:spPr>
          <a:xfrm>
            <a:off x="2057400" y="4239360"/>
            <a:ext cx="1417320" cy="34632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&lt;&lt;interface&gt;&gt;</a:t>
            </a: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ObservableList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2"/>
          <p:cNvSpPr/>
          <p:nvPr/>
        </p:nvSpPr>
        <p:spPr>
          <a:xfrm flipH="1" rot="16200000">
            <a:off x="1363680" y="3720240"/>
            <a:ext cx="831240" cy="554040"/>
          </a:xfrm>
          <a:prstGeom prst="bentConnector2">
            <a:avLst/>
          </a:prstGeom>
          <a:ln w="19080">
            <a:solidFill>
              <a:srgbClr val="7030a0"/>
            </a:solidFill>
            <a:custDash>
              <a:ds d="100000" sp="100000"/>
            </a:custDash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81" name="CustomShape 43"/>
          <p:cNvSpPr/>
          <p:nvPr/>
        </p:nvSpPr>
        <p:spPr>
          <a:xfrm flipV="1" rot="16200000">
            <a:off x="5949000" y="2139480"/>
            <a:ext cx="403920" cy="1033200"/>
          </a:xfrm>
          <a:prstGeom prst="bentConnector2">
            <a:avLst/>
          </a:prstGeom>
          <a:ln w="19080">
            <a:solidFill>
              <a:srgbClr val="7030a0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82" name="CustomShape 44"/>
          <p:cNvSpPr/>
          <p:nvPr/>
        </p:nvSpPr>
        <p:spPr>
          <a:xfrm>
            <a:off x="4325040" y="2191320"/>
            <a:ext cx="18900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45"/>
          <p:cNvSpPr/>
          <p:nvPr/>
        </p:nvSpPr>
        <p:spPr>
          <a:xfrm>
            <a:off x="4325040" y="3058920"/>
            <a:ext cx="18900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6"/>
          <p:cNvSpPr/>
          <p:nvPr/>
        </p:nvSpPr>
        <p:spPr>
          <a:xfrm>
            <a:off x="5689800" y="2495520"/>
            <a:ext cx="18900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7"/>
          <p:cNvSpPr/>
          <p:nvPr/>
        </p:nvSpPr>
        <p:spPr>
          <a:xfrm>
            <a:off x="5163120" y="1778760"/>
            <a:ext cx="18900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8"/>
          <p:cNvSpPr/>
          <p:nvPr/>
        </p:nvSpPr>
        <p:spPr>
          <a:xfrm>
            <a:off x="6135120" y="3097800"/>
            <a:ext cx="18900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9"/>
          <p:cNvSpPr/>
          <p:nvPr/>
        </p:nvSpPr>
        <p:spPr>
          <a:xfrm>
            <a:off x="2687760" y="2564280"/>
            <a:ext cx="18900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50"/>
          <p:cNvSpPr/>
          <p:nvPr/>
        </p:nvSpPr>
        <p:spPr>
          <a:xfrm>
            <a:off x="2656440" y="3386160"/>
            <a:ext cx="18900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51"/>
          <p:cNvSpPr/>
          <p:nvPr/>
        </p:nvSpPr>
        <p:spPr>
          <a:xfrm>
            <a:off x="6667920" y="3210120"/>
            <a:ext cx="18900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52"/>
          <p:cNvSpPr/>
          <p:nvPr/>
        </p:nvSpPr>
        <p:spPr>
          <a:xfrm>
            <a:off x="7712280" y="3818520"/>
            <a:ext cx="791640" cy="29628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Birthday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53"/>
          <p:cNvSpPr/>
          <p:nvPr/>
        </p:nvSpPr>
        <p:spPr>
          <a:xfrm>
            <a:off x="7278480" y="3068640"/>
            <a:ext cx="434160" cy="863280"/>
          </a:xfrm>
          <a:prstGeom prst="bentConnector3">
            <a:avLst>
              <a:gd name="adj1" fmla="val 50000"/>
            </a:avLst>
          </a:prstGeom>
          <a:ln w="19080">
            <a:solidFill>
              <a:srgbClr val="7030a0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</TotalTime>
  <Application>LibreOffice/5.1.6.2$Linux_X86_64 LibreOffice_project/10m0$Build-2</Application>
  <Words>35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2016-07-22T14:33:02Z</dcterms:created>
  <dc:creator>RAJAPAKSE, Damith Chatura</dc:creator>
  <dc:description/>
  <dc:language>en-US</dc:language>
  <cp:lastModifiedBy/>
  <dcterms:modified xsi:type="dcterms:W3CDTF">2017-10-24T06:52:36Z</dcterms:modified>
  <cp:revision>62</cp:revision>
  <dc:subject/>
  <dc:title>AddressBook – Level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