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2"/>
          <p:cNvSpPr/>
          <p:nvPr/>
        </p:nvSpPr>
        <p:spPr>
          <a:xfrm>
            <a:off x="179552" y="926773"/>
            <a:ext cx="1852362" cy="34676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b="0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:LogicManager</a:t>
            </a:r>
          </a:p>
        </p:txBody>
      </p:sp>
      <p:sp>
        <p:nvSpPr>
          <p:cNvPr id="120" name="Straight Connector 4"/>
          <p:cNvSpPr/>
          <p:nvPr/>
        </p:nvSpPr>
        <p:spPr>
          <a:xfrm>
            <a:off x="979675" y="1290444"/>
            <a:ext cx="1" cy="405544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" name="Rectangle 5"/>
          <p:cNvSpPr/>
          <p:nvPr/>
        </p:nvSpPr>
        <p:spPr>
          <a:xfrm>
            <a:off x="907667" y="1641139"/>
            <a:ext cx="156229" cy="70402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4" name="Rectangle 62"/>
          <p:cNvGrpSpPr/>
          <p:nvPr/>
        </p:nvGrpSpPr>
        <p:grpSpPr>
          <a:xfrm>
            <a:off x="2066567" y="832456"/>
            <a:ext cx="2438401" cy="428339"/>
            <a:chOff x="-346846" y="0"/>
            <a:chExt cx="2438400" cy="428337"/>
          </a:xfrm>
        </p:grpSpPr>
        <p:sp>
          <p:nvSpPr>
            <p:cNvPr id="122" name="Rectangle"/>
            <p:cNvSpPr/>
            <p:nvPr/>
          </p:nvSpPr>
          <p:spPr>
            <a:xfrm>
              <a:off x="0" y="-1"/>
              <a:ext cx="1987071" cy="4283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:AddressBookParser"/>
            <p:cNvSpPr txBox="1"/>
            <p:nvPr/>
          </p:nvSpPr>
          <p:spPr>
            <a:xfrm>
              <a:off x="-346847" y="8659"/>
              <a:ext cx="2438401" cy="41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   :AddressBookParser</a:t>
              </a:r>
            </a:p>
          </p:txBody>
        </p:sp>
      </p:grpSp>
      <p:sp>
        <p:nvSpPr>
          <p:cNvPr id="125" name="Straight Connector 16"/>
          <p:cNvSpPr/>
          <p:nvPr/>
        </p:nvSpPr>
        <p:spPr>
          <a:xfrm>
            <a:off x="3298877" y="1279047"/>
            <a:ext cx="1" cy="428338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" name="Rectangle 17"/>
          <p:cNvSpPr/>
          <p:nvPr/>
        </p:nvSpPr>
        <p:spPr>
          <a:xfrm>
            <a:off x="3226869" y="1655348"/>
            <a:ext cx="124479" cy="6442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9" name="Rectangle 62"/>
          <p:cNvGrpSpPr/>
          <p:nvPr/>
        </p:nvGrpSpPr>
        <p:grpSpPr>
          <a:xfrm>
            <a:off x="5240171" y="1053333"/>
            <a:ext cx="2125161" cy="1584376"/>
            <a:chOff x="0" y="-455274"/>
            <a:chExt cx="2125159" cy="1584374"/>
          </a:xfrm>
        </p:grpSpPr>
        <p:sp>
          <p:nvSpPr>
            <p:cNvPr id="127" name="Rectangle"/>
            <p:cNvSpPr/>
            <p:nvPr/>
          </p:nvSpPr>
          <p:spPr>
            <a:xfrm>
              <a:off x="0" y="-1"/>
              <a:ext cx="2125160" cy="67382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" name=":LoadCommandParser"/>
            <p:cNvSpPr txBox="1"/>
            <p:nvPr/>
          </p:nvSpPr>
          <p:spPr>
            <a:xfrm>
              <a:off x="0" y="-455275"/>
              <a:ext cx="2125160" cy="158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:LoadCommandParser</a:t>
              </a:r>
            </a:p>
          </p:txBody>
        </p:sp>
      </p:grpSp>
      <p:sp>
        <p:nvSpPr>
          <p:cNvPr id="130" name="Straight Connector 19"/>
          <p:cNvSpPr/>
          <p:nvPr/>
        </p:nvSpPr>
        <p:spPr>
          <a:xfrm>
            <a:off x="6286393" y="5797374"/>
            <a:ext cx="1" cy="428338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7030A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Rectangle 20"/>
          <p:cNvSpPr/>
          <p:nvPr/>
        </p:nvSpPr>
        <p:spPr>
          <a:xfrm>
            <a:off x="6206348" y="2796324"/>
            <a:ext cx="160090" cy="3210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Straight Arrow Connector 24"/>
          <p:cNvSpPr/>
          <p:nvPr/>
        </p:nvSpPr>
        <p:spPr>
          <a:xfrm>
            <a:off x="1050244" y="1710680"/>
            <a:ext cx="2158419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TextBox 25"/>
          <p:cNvSpPr txBox="1"/>
          <p:nvPr/>
        </p:nvSpPr>
        <p:spPr>
          <a:xfrm>
            <a:off x="1188133" y="1800931"/>
            <a:ext cx="19838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parseCommand(“load testbook.xml”)</a:t>
            </a:r>
          </a:p>
        </p:txBody>
      </p:sp>
      <p:sp>
        <p:nvSpPr>
          <p:cNvPr id="134" name="Straight Arrow Connector 27"/>
          <p:cNvSpPr/>
          <p:nvPr/>
        </p:nvSpPr>
        <p:spPr>
          <a:xfrm>
            <a:off x="3370885" y="1842172"/>
            <a:ext cx="1860803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TextBox 28"/>
          <p:cNvSpPr txBox="1"/>
          <p:nvPr/>
        </p:nvSpPr>
        <p:spPr>
          <a:xfrm>
            <a:off x="3406253" y="1492787"/>
            <a:ext cx="179006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LoadCommandParser()</a:t>
            </a:r>
          </a:p>
        </p:txBody>
      </p:sp>
      <p:sp>
        <p:nvSpPr>
          <p:cNvPr id="136" name="TextBox 32"/>
          <p:cNvSpPr txBox="1"/>
          <p:nvPr/>
        </p:nvSpPr>
        <p:spPr>
          <a:xfrm>
            <a:off x="6427508" y="2822480"/>
            <a:ext cx="19838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XmlAddressBookStorage("data/testbook.xml")</a:t>
            </a:r>
          </a:p>
        </p:txBody>
      </p:sp>
      <p:sp>
        <p:nvSpPr>
          <p:cNvPr id="137" name="Straight Arrow Connector 33"/>
          <p:cNvSpPr/>
          <p:nvPr/>
        </p:nvSpPr>
        <p:spPr>
          <a:xfrm>
            <a:off x="3363497" y="2488360"/>
            <a:ext cx="2838089" cy="1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head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traight Arrow Connector 34"/>
          <p:cNvSpPr/>
          <p:nvPr/>
        </p:nvSpPr>
        <p:spPr>
          <a:xfrm>
            <a:off x="1117074" y="2584356"/>
            <a:ext cx="2056617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1" name="Rectangle 62"/>
          <p:cNvGrpSpPr/>
          <p:nvPr/>
        </p:nvGrpSpPr>
        <p:grpSpPr>
          <a:xfrm>
            <a:off x="8467635" y="2755645"/>
            <a:ext cx="2438401" cy="1020517"/>
            <a:chOff x="0" y="0"/>
            <a:chExt cx="2438400" cy="1020515"/>
          </a:xfrm>
        </p:grpSpPr>
        <p:sp>
          <p:nvSpPr>
            <p:cNvPr id="139" name="Rectangle"/>
            <p:cNvSpPr/>
            <p:nvPr/>
          </p:nvSpPr>
          <p:spPr>
            <a:xfrm>
              <a:off x="0" y="202026"/>
              <a:ext cx="2438400" cy="616463"/>
            </a:xfrm>
            <a:prstGeom prst="rect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:XmlAddressBookStorage"/>
            <p:cNvSpPr txBox="1"/>
            <p:nvPr/>
          </p:nvSpPr>
          <p:spPr>
            <a:xfrm>
              <a:off x="0" y="-1"/>
              <a:ext cx="2438400" cy="102051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:XmlAddressBookStorage</a:t>
              </a:r>
            </a:p>
          </p:txBody>
        </p:sp>
      </p:grpSp>
      <p:sp>
        <p:nvSpPr>
          <p:cNvPr id="142" name="Straight Connector 39"/>
          <p:cNvSpPr/>
          <p:nvPr/>
        </p:nvSpPr>
        <p:spPr>
          <a:xfrm>
            <a:off x="9630063" y="3915517"/>
            <a:ext cx="1" cy="972063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31859C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Rectangle 40"/>
          <p:cNvSpPr/>
          <p:nvPr/>
        </p:nvSpPr>
        <p:spPr>
          <a:xfrm>
            <a:off x="9540054" y="3585479"/>
            <a:ext cx="152401" cy="30207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4" name="Straight Arrow Connector 41"/>
          <p:cNvSpPr/>
          <p:nvPr/>
        </p:nvSpPr>
        <p:spPr>
          <a:xfrm>
            <a:off x="6383592" y="3265903"/>
            <a:ext cx="2125161" cy="1"/>
          </a:xfrm>
          <a:prstGeom prst="line">
            <a:avLst/>
          </a:prstGeom>
          <a:ln w="19050">
            <a:solidFill>
              <a:srgbClr val="7030A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Straight Arrow Connector 43"/>
          <p:cNvSpPr/>
          <p:nvPr/>
        </p:nvSpPr>
        <p:spPr>
          <a:xfrm>
            <a:off x="6540265" y="3881966"/>
            <a:ext cx="3138844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8" name="Rectangle 62"/>
          <p:cNvGrpSpPr/>
          <p:nvPr/>
        </p:nvGrpSpPr>
        <p:grpSpPr>
          <a:xfrm>
            <a:off x="9831098" y="4744786"/>
            <a:ext cx="1586951" cy="832978"/>
            <a:chOff x="0" y="-164900"/>
            <a:chExt cx="1586950" cy="832977"/>
          </a:xfrm>
        </p:grpSpPr>
        <p:sp>
          <p:nvSpPr>
            <p:cNvPr id="146" name="Rectangle"/>
            <p:cNvSpPr/>
            <p:nvPr/>
          </p:nvSpPr>
          <p:spPr>
            <a:xfrm>
              <a:off x="0" y="-1"/>
              <a:ext cx="1586951" cy="503178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:LoadCommand"/>
            <p:cNvSpPr txBox="1"/>
            <p:nvPr/>
          </p:nvSpPr>
          <p:spPr>
            <a:xfrm>
              <a:off x="0" y="-164901"/>
              <a:ext cx="1586951" cy="832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0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:LoadCommand</a:t>
              </a:r>
            </a:p>
          </p:txBody>
        </p:sp>
      </p:grpSp>
      <p:sp>
        <p:nvSpPr>
          <p:cNvPr id="149" name="Straight Connector 53"/>
          <p:cNvSpPr/>
          <p:nvPr/>
        </p:nvSpPr>
        <p:spPr>
          <a:xfrm>
            <a:off x="10624573" y="5632842"/>
            <a:ext cx="1" cy="2328662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E46C0A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Rectangle 54"/>
          <p:cNvSpPr/>
          <p:nvPr/>
        </p:nvSpPr>
        <p:spPr>
          <a:xfrm>
            <a:off x="10562334" y="5394617"/>
            <a:ext cx="124479" cy="28741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Straight Arrow Connector 62"/>
          <p:cNvSpPr/>
          <p:nvPr/>
        </p:nvSpPr>
        <p:spPr>
          <a:xfrm flipH="1" flipV="1">
            <a:off x="6383592" y="5691090"/>
            <a:ext cx="4281445" cy="1"/>
          </a:xfrm>
          <a:prstGeom prst="line">
            <a:avLst/>
          </a:prstGeom>
          <a:ln w="19050">
            <a:solidFill>
              <a:srgbClr val="E46C0A"/>
            </a:solidFill>
            <a:prstDash val="sysDash"/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Straight Arrow Connector 41"/>
          <p:cNvSpPr/>
          <p:nvPr/>
        </p:nvSpPr>
        <p:spPr>
          <a:xfrm>
            <a:off x="6383592" y="4210310"/>
            <a:ext cx="3207411" cy="1"/>
          </a:xfrm>
          <a:prstGeom prst="line">
            <a:avLst/>
          </a:prstGeom>
          <a:ln w="19050">
            <a:solidFill>
              <a:srgbClr val="7030A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TextBox 32"/>
          <p:cNvSpPr txBox="1"/>
          <p:nvPr/>
        </p:nvSpPr>
        <p:spPr>
          <a:xfrm>
            <a:off x="6461014" y="3993079"/>
            <a:ext cx="24384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readAddressBook()</a:t>
            </a:r>
          </a:p>
        </p:txBody>
      </p:sp>
      <p:sp>
        <p:nvSpPr>
          <p:cNvPr id="154" name="Straight Arrow Connector 43"/>
          <p:cNvSpPr/>
          <p:nvPr/>
        </p:nvSpPr>
        <p:spPr>
          <a:xfrm>
            <a:off x="6480159" y="4627122"/>
            <a:ext cx="316329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Rectangle 40"/>
          <p:cNvSpPr/>
          <p:nvPr/>
        </p:nvSpPr>
        <p:spPr>
          <a:xfrm>
            <a:off x="9553864" y="4226698"/>
            <a:ext cx="152401" cy="40465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Rectangle 20"/>
          <p:cNvSpPr/>
          <p:nvPr/>
        </p:nvSpPr>
        <p:spPr>
          <a:xfrm>
            <a:off x="6240512" y="2131306"/>
            <a:ext cx="124479" cy="3968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Straight Connector 16"/>
          <p:cNvSpPr/>
          <p:nvPr/>
        </p:nvSpPr>
        <p:spPr>
          <a:xfrm flipH="1">
            <a:off x="3295292" y="6138381"/>
            <a:ext cx="1" cy="2555077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Straight Connector 19"/>
          <p:cNvSpPr/>
          <p:nvPr/>
        </p:nvSpPr>
        <p:spPr>
          <a:xfrm>
            <a:off x="6296485" y="2515810"/>
            <a:ext cx="1" cy="564655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7030A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traight Arrow Connector 27"/>
          <p:cNvSpPr/>
          <p:nvPr/>
        </p:nvSpPr>
        <p:spPr>
          <a:xfrm>
            <a:off x="3363497" y="2798137"/>
            <a:ext cx="2838089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TextBox 28"/>
          <p:cNvSpPr txBox="1"/>
          <p:nvPr/>
        </p:nvSpPr>
        <p:spPr>
          <a:xfrm>
            <a:off x="3745096" y="2517397"/>
            <a:ext cx="179006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parse("testbook.xml")</a:t>
            </a:r>
          </a:p>
        </p:txBody>
      </p:sp>
      <p:sp>
        <p:nvSpPr>
          <p:cNvPr id="161" name="Straight Connector 4"/>
          <p:cNvSpPr/>
          <p:nvPr/>
        </p:nvSpPr>
        <p:spPr>
          <a:xfrm flipH="1">
            <a:off x="985781" y="8231626"/>
            <a:ext cx="1" cy="924441"/>
          </a:xfrm>
          <a:prstGeom prst="line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traight Arrow Connector 41"/>
          <p:cNvSpPr/>
          <p:nvPr/>
        </p:nvSpPr>
        <p:spPr>
          <a:xfrm>
            <a:off x="6383592" y="5161274"/>
            <a:ext cx="3452190" cy="1"/>
          </a:xfrm>
          <a:prstGeom prst="line">
            <a:avLst/>
          </a:prstGeom>
          <a:ln w="19050">
            <a:solidFill>
              <a:srgbClr val="7030A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TextBox 73"/>
          <p:cNvSpPr txBox="1"/>
          <p:nvPr/>
        </p:nvSpPr>
        <p:spPr>
          <a:xfrm>
            <a:off x="6456376" y="4878429"/>
            <a:ext cx="30618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LoadCommand(ReadOnlyAddressBook)</a:t>
            </a:r>
          </a:p>
        </p:txBody>
      </p:sp>
      <p:sp>
        <p:nvSpPr>
          <p:cNvPr id="164" name="TextBox 25"/>
          <p:cNvSpPr txBox="1"/>
          <p:nvPr/>
        </p:nvSpPr>
        <p:spPr>
          <a:xfrm>
            <a:off x="3546620" y="2244103"/>
            <a:ext cx="198381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LoadCommandParser</a:t>
            </a:r>
          </a:p>
        </p:txBody>
      </p:sp>
      <p:sp>
        <p:nvSpPr>
          <p:cNvPr id="165" name="TextBox 28"/>
          <p:cNvSpPr txBox="1"/>
          <p:nvPr/>
        </p:nvSpPr>
        <p:spPr>
          <a:xfrm>
            <a:off x="6516935" y="3642639"/>
            <a:ext cx="20557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XmlAddressBookStorage</a:t>
            </a:r>
          </a:p>
        </p:txBody>
      </p:sp>
      <p:sp>
        <p:nvSpPr>
          <p:cNvPr id="166" name="TextBox 28"/>
          <p:cNvSpPr txBox="1"/>
          <p:nvPr/>
        </p:nvSpPr>
        <p:spPr>
          <a:xfrm>
            <a:off x="6649773" y="4429028"/>
            <a:ext cx="179006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ReadOnlyAddressBook</a:t>
            </a:r>
          </a:p>
        </p:txBody>
      </p:sp>
      <p:sp>
        <p:nvSpPr>
          <p:cNvPr id="167" name="TextBox 28"/>
          <p:cNvSpPr txBox="1"/>
          <p:nvPr/>
        </p:nvSpPr>
        <p:spPr>
          <a:xfrm>
            <a:off x="7122360" y="5456909"/>
            <a:ext cx="179006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LoadCommand</a:t>
            </a:r>
          </a:p>
        </p:txBody>
      </p:sp>
      <p:sp>
        <p:nvSpPr>
          <p:cNvPr id="168" name="TextBox 28"/>
          <p:cNvSpPr txBox="1"/>
          <p:nvPr/>
        </p:nvSpPr>
        <p:spPr>
          <a:xfrm>
            <a:off x="5306117" y="6195430"/>
            <a:ext cx="1993268" cy="334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9" name="TextBox 28"/>
          <p:cNvSpPr txBox="1"/>
          <p:nvPr/>
        </p:nvSpPr>
        <p:spPr>
          <a:xfrm>
            <a:off x="9484469" y="4754067"/>
            <a:ext cx="292807" cy="334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0" name="Straight Arrow Connector 33"/>
          <p:cNvSpPr/>
          <p:nvPr/>
        </p:nvSpPr>
        <p:spPr>
          <a:xfrm>
            <a:off x="3364470" y="6001851"/>
            <a:ext cx="2828756" cy="1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head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Straight Arrow Connector 27"/>
          <p:cNvSpPr/>
          <p:nvPr/>
        </p:nvSpPr>
        <p:spPr>
          <a:xfrm>
            <a:off x="3337060" y="6554621"/>
            <a:ext cx="7239563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Rectangle 54"/>
          <p:cNvSpPr/>
          <p:nvPr/>
        </p:nvSpPr>
        <p:spPr>
          <a:xfrm>
            <a:off x="10546459" y="6564717"/>
            <a:ext cx="156230" cy="1036758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txBody>
          <a:bodyPr lIns="45719" rIns="45719" anchor="ctr"/>
          <a:lstStyle/>
          <a:p>
            <a:pPr defTabSz="914400">
              <a:defRPr b="0"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TextBox 73"/>
          <p:cNvSpPr txBox="1"/>
          <p:nvPr/>
        </p:nvSpPr>
        <p:spPr>
          <a:xfrm>
            <a:off x="6713162" y="6337266"/>
            <a:ext cx="30618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executeUndoableCommand()</a:t>
            </a:r>
          </a:p>
        </p:txBody>
      </p:sp>
      <p:sp>
        <p:nvSpPr>
          <p:cNvPr id="174" name="Rectangle 62"/>
          <p:cNvSpPr txBox="1"/>
          <p:nvPr/>
        </p:nvSpPr>
        <p:spPr>
          <a:xfrm>
            <a:off x="11148199" y="4010682"/>
            <a:ext cx="1805332" cy="3992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:ReadOnlyAddressBook</a:t>
            </a:r>
          </a:p>
        </p:txBody>
      </p:sp>
      <p:sp>
        <p:nvSpPr>
          <p:cNvPr id="175" name="Straight Connector 39"/>
          <p:cNvSpPr/>
          <p:nvPr/>
        </p:nvSpPr>
        <p:spPr>
          <a:xfrm>
            <a:off x="12050864" y="4246646"/>
            <a:ext cx="1" cy="352979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Read persons from the address book and add to model"/>
          <p:cNvSpPr/>
          <p:nvPr/>
        </p:nvSpPr>
        <p:spPr>
          <a:xfrm>
            <a:off x="9768654" y="6710525"/>
            <a:ext cx="3061843" cy="6561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     Read persons from the address book and add to model</a:t>
            </a:r>
          </a:p>
        </p:txBody>
      </p:sp>
      <p:sp>
        <p:nvSpPr>
          <p:cNvPr id="177" name="ref"/>
          <p:cNvSpPr/>
          <p:nvPr/>
        </p:nvSpPr>
        <p:spPr>
          <a:xfrm>
            <a:off x="9781354" y="6710525"/>
            <a:ext cx="485011" cy="33406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ref</a:t>
            </a:r>
          </a:p>
        </p:txBody>
      </p:sp>
      <p:sp>
        <p:nvSpPr>
          <p:cNvPr id="178" name="TextBox 28"/>
          <p:cNvSpPr txBox="1"/>
          <p:nvPr/>
        </p:nvSpPr>
        <p:spPr>
          <a:xfrm>
            <a:off x="11904461" y="7681331"/>
            <a:ext cx="292807" cy="3347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9" name="Straight Arrow Connector 62"/>
          <p:cNvSpPr/>
          <p:nvPr/>
        </p:nvSpPr>
        <p:spPr>
          <a:xfrm flipH="1" flipV="1">
            <a:off x="3363497" y="7601932"/>
            <a:ext cx="7215030" cy="1"/>
          </a:xfrm>
          <a:prstGeom prst="line">
            <a:avLst/>
          </a:prstGeom>
          <a:ln w="19050">
            <a:solidFill>
              <a:srgbClr val="E46C0A"/>
            </a:solidFill>
            <a:prstDash val="sysDash"/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TextBox 28"/>
          <p:cNvSpPr txBox="1"/>
          <p:nvPr/>
        </p:nvSpPr>
        <p:spPr>
          <a:xfrm>
            <a:off x="10478170" y="7830873"/>
            <a:ext cx="292807" cy="334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81" name="Straight Arrow Connector 34"/>
          <p:cNvSpPr/>
          <p:nvPr/>
        </p:nvSpPr>
        <p:spPr>
          <a:xfrm>
            <a:off x="1082414" y="8084067"/>
            <a:ext cx="2125937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TextBox 25"/>
          <p:cNvSpPr txBox="1"/>
          <p:nvPr/>
        </p:nvSpPr>
        <p:spPr>
          <a:xfrm>
            <a:off x="5108720" y="7327927"/>
            <a:ext cx="198381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CommandResult</a:t>
            </a:r>
          </a:p>
        </p:txBody>
      </p:sp>
      <p:sp>
        <p:nvSpPr>
          <p:cNvPr id="183" name="TextBox 25"/>
          <p:cNvSpPr txBox="1"/>
          <p:nvPr/>
        </p:nvSpPr>
        <p:spPr>
          <a:xfrm>
            <a:off x="1372676" y="7881099"/>
            <a:ext cx="198381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14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CommandResult</a:t>
            </a:r>
          </a:p>
        </p:txBody>
      </p:sp>
      <p:sp>
        <p:nvSpPr>
          <p:cNvPr id="184" name="Straight Connector 39"/>
          <p:cNvSpPr/>
          <p:nvPr/>
        </p:nvSpPr>
        <p:spPr>
          <a:xfrm flipH="1">
            <a:off x="9831098" y="4562389"/>
            <a:ext cx="2228547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11983863" y="4379808"/>
            <a:ext cx="134004" cy="203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TextBox 73"/>
          <p:cNvSpPr txBox="1"/>
          <p:nvPr/>
        </p:nvSpPr>
        <p:spPr>
          <a:xfrm>
            <a:off x="9665599" y="4384279"/>
            <a:ext cx="18458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87" name="TextBox 32"/>
          <p:cNvSpPr txBox="1"/>
          <p:nvPr/>
        </p:nvSpPr>
        <p:spPr>
          <a:xfrm>
            <a:off x="6371882" y="3706948"/>
            <a:ext cx="15240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88" name="TextBox 32"/>
          <p:cNvSpPr txBox="1"/>
          <p:nvPr/>
        </p:nvSpPr>
        <p:spPr>
          <a:xfrm>
            <a:off x="6344089" y="4481072"/>
            <a:ext cx="15240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89" name="Straight Arrow Connector 41"/>
          <p:cNvSpPr/>
          <p:nvPr/>
        </p:nvSpPr>
        <p:spPr>
          <a:xfrm>
            <a:off x="9701726" y="4265114"/>
            <a:ext cx="138433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TextBox 32"/>
          <p:cNvSpPr txBox="1"/>
          <p:nvPr/>
        </p:nvSpPr>
        <p:spPr>
          <a:xfrm>
            <a:off x="11075945" y="4109448"/>
            <a:ext cx="15240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191" name="ReadOnlyAddressBook()"/>
          <p:cNvSpPr txBox="1"/>
          <p:nvPr/>
        </p:nvSpPr>
        <p:spPr>
          <a:xfrm>
            <a:off x="9597159" y="3969521"/>
            <a:ext cx="1593470" cy="25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ReadOnlyAddressBook()</a:t>
            </a:r>
          </a:p>
        </p:txBody>
      </p:sp>
      <p:sp>
        <p:nvSpPr>
          <p:cNvPr id="192" name="ReadOnlyAddressBook"/>
          <p:cNvSpPr txBox="1"/>
          <p:nvPr/>
        </p:nvSpPr>
        <p:spPr>
          <a:xfrm>
            <a:off x="9737553" y="4327000"/>
            <a:ext cx="1518286" cy="25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ReadOnlyAddressBook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