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howGuides="1">
      <p:cViewPr>
        <p:scale>
          <a:sx n="312" d="100"/>
          <a:sy n="312" d="100"/>
        </p:scale>
        <p:origin x="-1168" y="-41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133600"/>
            <a:ext cx="7871735" cy="27432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268606" y="3284045"/>
            <a:ext cx="19243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Flowchart: Decision 96"/>
          <p:cNvSpPr/>
          <p:nvPr/>
        </p:nvSpPr>
        <p:spPr>
          <a:xfrm>
            <a:off x="2417085" y="386522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7" idx="1"/>
          </p:cNvCxnSpPr>
          <p:nvPr/>
        </p:nvCxnSpPr>
        <p:spPr>
          <a:xfrm>
            <a:off x="2666057" y="395854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8"/>
          <p:cNvSpPr/>
          <p:nvPr/>
        </p:nvSpPr>
        <p:spPr>
          <a:xfrm>
            <a:off x="2886867" y="378516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UserProfileStorage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4621364" y="3767045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XmlUserProfile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Elbow Connector 63"/>
          <p:cNvCxnSpPr/>
          <p:nvPr/>
        </p:nvCxnSpPr>
        <p:spPr>
          <a:xfrm flipV="1">
            <a:off x="4396076" y="3942395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Isosceles Triangle 102"/>
          <p:cNvSpPr/>
          <p:nvPr/>
        </p:nvSpPr>
        <p:spPr>
          <a:xfrm rot="5400000" flipV="1">
            <a:off x="4173062" y="3854634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2" name="Elbow Connector 122"/>
          <p:cNvCxnSpPr/>
          <p:nvPr/>
        </p:nvCxnSpPr>
        <p:spPr>
          <a:xfrm>
            <a:off x="5791200" y="3940425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/>
          <p:cNvSpPr/>
          <p:nvPr/>
        </p:nvSpPr>
        <p:spPr>
          <a:xfrm>
            <a:off x="6019800" y="376704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XmlUserPerson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Elbow Connector 122"/>
          <p:cNvCxnSpPr/>
          <p:nvPr/>
        </p:nvCxnSpPr>
        <p:spPr>
          <a:xfrm flipV="1">
            <a:off x="7232665" y="394276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>
            <a:off x="7640054" y="377853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Joshua Ng Kai Jiang</cp:lastModifiedBy>
  <cp:revision>60</cp:revision>
  <dcterms:created xsi:type="dcterms:W3CDTF">2016-07-22T14:33:02Z</dcterms:created>
  <dcterms:modified xsi:type="dcterms:W3CDTF">2017-10-25T12:40:45Z</dcterms:modified>
</cp:coreProperties>
</file>