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7BCB-970C-4792-8983-CF587D7E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31E9-C8F1-45DD-95C6-E02A4DFC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F8F5-E761-4935-A066-AAA42CF6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ADAB-C278-4C2D-BC31-C69D7950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950E-44B7-4B59-AE16-1F2AFF05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8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9ECE-7E24-48FB-A85D-1A9FB682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681B-A159-4685-A71F-DA4D3C42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89D7-73E3-4BAB-AC9D-8F3EA49E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1C67-5DF3-4446-9A12-D28A0145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5CA-2296-48F8-BC2A-25EFA487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04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DE5E-3814-4E4E-922E-DD7674C76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5031-DCB6-43B1-8245-3E28BD8C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E628-AB85-40BB-8275-555D261E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2CBC-95E7-40C5-AE49-BA05E29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2437-0F80-42BC-B82A-4E710965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0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9BC8-955E-42F0-820B-33837E6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8863-7E56-40DB-8A17-FE9B0074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F1D6-2FFF-45A9-9344-202D0108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7EEB-8EBF-4A01-A17C-A78DD7D7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448F-DD4E-4CE9-948A-18D84B2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3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0D4B-593F-495A-8471-D0DD16D2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D8F9-CBBA-41A7-BB93-30B60636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F5BF-CE89-4451-902D-ABFA953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FA88-751D-4D23-8A0F-1E512EA0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200B-7202-4603-AEEA-E6A45ECD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B706-E73B-4494-8D41-7FB1EC00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8649-7E7E-4138-8D0F-C02A47D86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078F-E8CE-4C5A-A369-D640ADA54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09A7-A65F-4114-BA41-E37FDEA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B59C-00C6-4D0A-B2F7-0D614C99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EDF2-259C-4B2C-91E6-88BEBBC2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2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A3F8-0B96-4F06-8C94-54DD1E13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616E-9813-4B71-B1AB-B845F1D4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FDD1-95A4-4AA0-8234-8AF57357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C925-614F-4E84-B245-3F60D7368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A26B-9AB6-4CF1-89F0-389C930F7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ED76-3A73-4356-BAB5-CDD1E993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3BC90-C083-41F1-B965-35C4C384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94DEC-B435-408C-88BA-9096096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1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66A0-0AB8-4CAF-93D1-A6AFE9E5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F73DC-AE9D-41B1-A082-B6B724B9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6B182-FC23-4792-B010-A46F6283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36E29-0AE8-456E-A5D6-5A7C569A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7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2CF28-BC80-4FF8-B3C1-91380589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F465B-AE4A-4B10-BA2D-18EE8E1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E878-6AC8-4EBB-BF09-CE0EA7A4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3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1E6F-47E5-4DB0-9360-770A118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04DF-66DE-44E5-AC6A-1244F0CE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90D68-64D5-487B-8C13-AF32D49AF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956F-57DB-4CE2-8EB3-CF4577D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F1F9-4298-43EF-B4CB-6DEB72A3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D09A-DE9F-459E-A83E-BF408F0D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7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245-B3D9-42E6-9D1E-E36CB0D3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359C3-37AD-48CC-B98D-DFA8AE5E2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BA7D7-D769-438C-A730-52073338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1FBB-6628-4319-BA04-72881AFD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57FFE-B2C4-4061-BC7C-F8EA48B9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9D8C-8FE0-4E23-817B-EE74674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9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6ACC4-8304-48F0-8F33-2CAFFF5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B863-B799-499C-BF5D-248B3D3E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BFE1-6823-499A-BC0D-99261D0C2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C13C-E380-4EB0-8B0E-8574116D6A57}" type="datetimeFigureOut">
              <a:rPr lang="en-SG" smtClean="0"/>
              <a:t>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FCA3-C29D-40F3-A708-DB19DF7B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5C92-CED7-4A3C-A911-BB2736583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6EA2-8F98-4CE7-A041-AB7CFFBCB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7BA7E2-57A7-433F-9080-EB3F2C07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66" y="223520"/>
            <a:ext cx="4612017" cy="5308600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945E0B57-BDBC-4DE5-B545-883BA3008E7F}"/>
              </a:ext>
            </a:extLst>
          </p:cNvPr>
          <p:cNvSpPr/>
          <p:nvPr/>
        </p:nvSpPr>
        <p:spPr>
          <a:xfrm>
            <a:off x="8324651" y="1201111"/>
            <a:ext cx="2905743" cy="395868"/>
          </a:xfrm>
          <a:prstGeom prst="borderCallout2">
            <a:avLst>
              <a:gd name="adj1" fmla="val 49441"/>
              <a:gd name="adj2" fmla="val -134"/>
              <a:gd name="adj3" fmla="val 49429"/>
              <a:gd name="adj4" fmla="val -13929"/>
              <a:gd name="adj5" fmla="val 151833"/>
              <a:gd name="adj6" fmla="val -3654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-fx-base-background-color-0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9CC9E1C0-5A82-4888-9BE6-A748747B6AE5}"/>
              </a:ext>
            </a:extLst>
          </p:cNvPr>
          <p:cNvSpPr/>
          <p:nvPr/>
        </p:nvSpPr>
        <p:spPr>
          <a:xfrm>
            <a:off x="8263690" y="501310"/>
            <a:ext cx="2905743" cy="395868"/>
          </a:xfrm>
          <a:prstGeom prst="borderCallout2">
            <a:avLst>
              <a:gd name="adj1" fmla="val 49441"/>
              <a:gd name="adj2" fmla="val -134"/>
              <a:gd name="adj3" fmla="val 49429"/>
              <a:gd name="adj4" fmla="val -13929"/>
              <a:gd name="adj5" fmla="val 151833"/>
              <a:gd name="adj6" fmla="val -3654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-fx-base-background-color-1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6461D34-8160-470E-A3BE-B414E6694947}"/>
              </a:ext>
            </a:extLst>
          </p:cNvPr>
          <p:cNvSpPr/>
          <p:nvPr/>
        </p:nvSpPr>
        <p:spPr>
          <a:xfrm>
            <a:off x="928793" y="1472942"/>
            <a:ext cx="1809310" cy="395868"/>
          </a:xfrm>
          <a:prstGeom prst="borderCallout2">
            <a:avLst>
              <a:gd name="adj1" fmla="val 49976"/>
              <a:gd name="adj2" fmla="val 100133"/>
              <a:gd name="adj3" fmla="val 50447"/>
              <a:gd name="adj4" fmla="val 110257"/>
              <a:gd name="adj5" fmla="val 106515"/>
              <a:gd name="adj6" fmla="val 12891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</a:t>
            </a:r>
            <a:r>
              <a:rPr lang="en-SG" dirty="0" err="1"/>
              <a:t>fx</a:t>
            </a:r>
            <a:r>
              <a:rPr lang="en-SG" dirty="0"/>
              <a:t>-list-cell-even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851A4508-22A8-48C1-8DF1-7B96E1C1C126}"/>
              </a:ext>
            </a:extLst>
          </p:cNvPr>
          <p:cNvSpPr/>
          <p:nvPr/>
        </p:nvSpPr>
        <p:spPr>
          <a:xfrm>
            <a:off x="928793" y="2011422"/>
            <a:ext cx="1809310" cy="395868"/>
          </a:xfrm>
          <a:prstGeom prst="borderCallout2">
            <a:avLst>
              <a:gd name="adj1" fmla="val 49976"/>
              <a:gd name="adj2" fmla="val 100133"/>
              <a:gd name="adj3" fmla="val 50447"/>
              <a:gd name="adj4" fmla="val 110257"/>
              <a:gd name="adj5" fmla="val 106515"/>
              <a:gd name="adj6" fmla="val 12891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</a:t>
            </a:r>
            <a:r>
              <a:rPr lang="en-SG" dirty="0" err="1"/>
              <a:t>fx</a:t>
            </a:r>
            <a:r>
              <a:rPr lang="en-SG" dirty="0"/>
              <a:t>-list-cell-odd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30E37D49-684C-43EC-8A89-A77B57BB633E}"/>
              </a:ext>
            </a:extLst>
          </p:cNvPr>
          <p:cNvSpPr/>
          <p:nvPr/>
        </p:nvSpPr>
        <p:spPr>
          <a:xfrm>
            <a:off x="684286" y="2549902"/>
            <a:ext cx="2053817" cy="395868"/>
          </a:xfrm>
          <a:prstGeom prst="borderCallout2">
            <a:avLst>
              <a:gd name="adj1" fmla="val 49976"/>
              <a:gd name="adj2" fmla="val 100133"/>
              <a:gd name="adj3" fmla="val 50447"/>
              <a:gd name="adj4" fmla="val 110257"/>
              <a:gd name="adj5" fmla="val 106515"/>
              <a:gd name="adj6" fmla="val 12891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</a:t>
            </a:r>
            <a:r>
              <a:rPr lang="en-SG" dirty="0" err="1"/>
              <a:t>fx</a:t>
            </a:r>
            <a:r>
              <a:rPr lang="en-SG" dirty="0"/>
              <a:t>-list-cell-selected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136678C5-B00E-47C3-AA86-5D6E248A0A0E}"/>
              </a:ext>
            </a:extLst>
          </p:cNvPr>
          <p:cNvSpPr/>
          <p:nvPr/>
        </p:nvSpPr>
        <p:spPr>
          <a:xfrm>
            <a:off x="684286" y="4682493"/>
            <a:ext cx="2053817" cy="395868"/>
          </a:xfrm>
          <a:prstGeom prst="borderCallout2">
            <a:avLst>
              <a:gd name="adj1" fmla="val 49976"/>
              <a:gd name="adj2" fmla="val 100133"/>
              <a:gd name="adj3" fmla="val 50447"/>
              <a:gd name="adj4" fmla="val 110257"/>
              <a:gd name="adj5" fmla="val 106515"/>
              <a:gd name="adj6" fmla="val 12891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</a:t>
            </a:r>
            <a:r>
              <a:rPr lang="en-SG" dirty="0" err="1"/>
              <a:t>fx</a:t>
            </a:r>
            <a:r>
              <a:rPr lang="en-SG" dirty="0"/>
              <a:t>-list-cell-empty</a:t>
            </a:r>
          </a:p>
        </p:txBody>
      </p:sp>
    </p:spTree>
    <p:extLst>
      <p:ext uri="{BB962C8B-B14F-4D97-AF65-F5344CB8AC3E}">
        <p14:creationId xmlns:p14="http://schemas.microsoft.com/office/powerpoint/2010/main" val="343358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Siang Phua</dc:creator>
  <cp:lastModifiedBy>Han Siang Phua</cp:lastModifiedBy>
  <cp:revision>2</cp:revision>
  <dcterms:created xsi:type="dcterms:W3CDTF">2017-11-01T03:17:42Z</dcterms:created>
  <dcterms:modified xsi:type="dcterms:W3CDTF">2017-11-01T03:37:17Z</dcterms:modified>
</cp:coreProperties>
</file>