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104" d="100"/>
          <a:sy n="104" d="100"/>
        </p:scale>
        <p:origin x="120" y="21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62000" y="455227"/>
            <a:ext cx="8229600" cy="4119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/>
          <p:nvPr/>
        </p:nvCxnSpPr>
        <p:spPr>
          <a:xfrm rot="10800000" flipV="1">
            <a:off x="6837216" y="2195813"/>
            <a:ext cx="434084" cy="638038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6047343" flipV="1">
            <a:off x="7049064" y="214099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7258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/>
          <p:nvPr/>
        </p:nvCxnSpPr>
        <p:spPr>
          <a:xfrm>
            <a:off x="5890111" y="3049040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125828" y="1858143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580918" y="1490296"/>
            <a:ext cx="3683" cy="108613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7317250" y="202550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543071" y="345059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154523" y="377233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>
                <a:solidFill>
                  <a:srgbClr val="7030A0"/>
                </a:solidFill>
              </a:rPr>
              <a:t/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646616" y="3437803"/>
            <a:ext cx="364310" cy="651503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1715" y="2146531"/>
            <a:ext cx="418638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36570" y="21208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20271" y="332917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2397" y="379615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Country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4487017" y="1576378"/>
            <a:ext cx="1290004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UniqueScheduleList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Elbow Connector 86"/>
          <p:cNvCxnSpPr>
            <a:stCxn id="51" idx="3"/>
            <a:endCxn id="77" idx="1"/>
          </p:cNvCxnSpPr>
          <p:nvPr/>
        </p:nvCxnSpPr>
        <p:spPr>
          <a:xfrm flipV="1">
            <a:off x="4220351" y="1749758"/>
            <a:ext cx="266666" cy="101092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TextBox 88"/>
          <p:cNvSpPr txBox="1"/>
          <p:nvPr/>
        </p:nvSpPr>
        <p:spPr>
          <a:xfrm>
            <a:off x="4297760" y="153024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2" name="Elbow Connector 91"/>
          <p:cNvCxnSpPr>
            <a:stCxn id="94" idx="3"/>
            <a:endCxn id="102" idx="1"/>
          </p:cNvCxnSpPr>
          <p:nvPr/>
        </p:nvCxnSpPr>
        <p:spPr>
          <a:xfrm flipV="1">
            <a:off x="6031198" y="1390545"/>
            <a:ext cx="224237" cy="30455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Flowchart: Decision 96"/>
          <p:cNvSpPr/>
          <p:nvPr/>
        </p:nvSpPr>
        <p:spPr>
          <a:xfrm>
            <a:off x="5795150" y="160841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1" name="TextBox 100"/>
          <p:cNvSpPr txBox="1"/>
          <p:nvPr/>
        </p:nvSpPr>
        <p:spPr>
          <a:xfrm>
            <a:off x="5993311" y="123574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6255435" y="121716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3" name="Flowchart: Decision 96"/>
          <p:cNvSpPr/>
          <p:nvPr/>
        </p:nvSpPr>
        <p:spPr>
          <a:xfrm>
            <a:off x="6958527" y="12410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Rectangle 8"/>
          <p:cNvSpPr/>
          <p:nvPr/>
        </p:nvSpPr>
        <p:spPr>
          <a:xfrm>
            <a:off x="7608976" y="118812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Activity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Rectangle 8"/>
          <p:cNvSpPr/>
          <p:nvPr/>
        </p:nvSpPr>
        <p:spPr>
          <a:xfrm>
            <a:off x="7608976" y="1492941"/>
            <a:ext cx="708186" cy="38684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Schedule 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9" name="Elbow Connector 108"/>
          <p:cNvCxnSpPr>
            <a:stCxn id="103" idx="2"/>
          </p:cNvCxnSpPr>
          <p:nvPr/>
        </p:nvCxnSpPr>
        <p:spPr>
          <a:xfrm rot="5400000" flipH="1" flipV="1">
            <a:off x="7321757" y="1091949"/>
            <a:ext cx="77271" cy="567684"/>
          </a:xfrm>
          <a:prstGeom prst="bentConnector4">
            <a:avLst>
              <a:gd name="adj1" fmla="val -295842"/>
              <a:gd name="adj2" fmla="val 6039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4" name="Elbow Connector 133"/>
          <p:cNvCxnSpPr>
            <a:stCxn id="2" idx="2"/>
            <a:endCxn id="62" idx="2"/>
          </p:cNvCxnSpPr>
          <p:nvPr/>
        </p:nvCxnSpPr>
        <p:spPr>
          <a:xfrm rot="5400000" flipH="1" flipV="1">
            <a:off x="4902957" y="1740388"/>
            <a:ext cx="285853" cy="3243772"/>
          </a:xfrm>
          <a:prstGeom prst="bentConnector3">
            <a:avLst>
              <a:gd name="adj1" fmla="val -7997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3" name="Elbow Connector 162"/>
          <p:cNvCxnSpPr/>
          <p:nvPr/>
        </p:nvCxnSpPr>
        <p:spPr>
          <a:xfrm rot="16200000" flipH="1">
            <a:off x="7218831" y="1238684"/>
            <a:ext cx="271936" cy="53242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43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proglabs</cp:lastModifiedBy>
  <cp:revision>63</cp:revision>
  <dcterms:created xsi:type="dcterms:W3CDTF">2016-07-22T14:33:02Z</dcterms:created>
  <dcterms:modified xsi:type="dcterms:W3CDTF">2017-10-29T12:26:00Z</dcterms:modified>
</cp:coreProperties>
</file>