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302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535770" y="1019399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cxnSpLocks/>
            <a:stCxn id="2" idx="0"/>
            <a:endCxn id="51" idx="2"/>
          </p:cNvCxnSpPr>
          <p:nvPr/>
        </p:nvCxnSpPr>
        <p:spPr>
          <a:xfrm rot="5400000" flipH="1" flipV="1">
            <a:off x="1951299" y="1603871"/>
            <a:ext cx="905079" cy="2695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Yun Zhi Nicholas</cp:lastModifiedBy>
  <cp:revision>60</cp:revision>
  <dcterms:created xsi:type="dcterms:W3CDTF">2016-07-22T14:33:02Z</dcterms:created>
  <dcterms:modified xsi:type="dcterms:W3CDTF">2017-11-12T10:06:22Z</dcterms:modified>
</cp:coreProperties>
</file>